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3"/>
  </p:notesMasterIdLst>
  <p:handoutMasterIdLst>
    <p:handoutMasterId r:id="rId34"/>
  </p:handoutMasterIdLst>
  <p:sldIdLst>
    <p:sldId id="267" r:id="rId5"/>
    <p:sldId id="281" r:id="rId6"/>
    <p:sldId id="271" r:id="rId7"/>
    <p:sldId id="283" r:id="rId8"/>
    <p:sldId id="280" r:id="rId9"/>
    <p:sldId id="286" r:id="rId10"/>
    <p:sldId id="284" r:id="rId11"/>
    <p:sldId id="273" r:id="rId12"/>
    <p:sldId id="287" r:id="rId13"/>
    <p:sldId id="288" r:id="rId14"/>
    <p:sldId id="307" r:id="rId15"/>
    <p:sldId id="291" r:id="rId16"/>
    <p:sldId id="312" r:id="rId17"/>
    <p:sldId id="293" r:id="rId18"/>
    <p:sldId id="290" r:id="rId19"/>
    <p:sldId id="314" r:id="rId20"/>
    <p:sldId id="315" r:id="rId21"/>
    <p:sldId id="294" r:id="rId22"/>
    <p:sldId id="295" r:id="rId23"/>
    <p:sldId id="308" r:id="rId24"/>
    <p:sldId id="296" r:id="rId25"/>
    <p:sldId id="299" r:id="rId26"/>
    <p:sldId id="300" r:id="rId27"/>
    <p:sldId id="303" r:id="rId28"/>
    <p:sldId id="304" r:id="rId29"/>
    <p:sldId id="305" r:id="rId30"/>
    <p:sldId id="306" r:id="rId31"/>
    <p:sldId id="27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99CD0C-7B21-A8D0-57C6-7207246433AE}" name="Thomas, Hannah" initials="TH" userId="S::hannah.d.thomas@ons.gov.uk::e555c6b7-fc7a-489c-b451-d9ab05545b9c" providerId="AD"/>
  <p188:author id="{B6DEA750-7E2D-D24E-ED16-96137ACE12D1}" name="Sophie Millar" initials="SM" userId="S::Sophie.Millar@dodsgroup.com::497e5f90-2511-4890-843d-deb4961317c7" providerId="AD"/>
  <p188:author id="{F1A78DC2-F9C2-CB5E-3F26-22A6211FC149}" name="Goodman, Ella" initials="GE" userId="S::Ella.Goodman@ons.gov.uk::3dc48dbd-4e8f-400a-9ae2-0e9756c940d0" providerId="AD"/>
  <p188:author id="{F81311D3-2320-4C11-B49D-E093EE7EF8BC}" name="Goodman, Ella" initials="GE" userId="S::ella.goodman@ons.gov.uk::3dc48dbd-4e8f-400a-9ae2-0e9756c940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59"/>
    <a:srgbClr val="FFFFFF"/>
    <a:srgbClr val="F46A25"/>
    <a:srgbClr val="C1D7EC"/>
    <a:srgbClr val="67B992"/>
    <a:srgbClr val="E0667F"/>
    <a:srgbClr val="DF8244"/>
    <a:srgbClr val="F3CA45"/>
    <a:srgbClr val="FF6900"/>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EF1475-A64D-40BA-A2D2-8321DD5F3AF2}" v="2028" dt="2023-06-14T14:44:41.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5" autoAdjust="0"/>
    <p:restoredTop sz="86369" autoAdjust="0"/>
  </p:normalViewPr>
  <p:slideViewPr>
    <p:cSldViewPr snapToGrid="0">
      <p:cViewPr varScale="1">
        <p:scale>
          <a:sx n="60" d="100"/>
          <a:sy n="60" d="100"/>
        </p:scale>
        <p:origin x="62" y="605"/>
      </p:cViewPr>
      <p:guideLst>
        <p:guide orient="horz" pos="2160"/>
        <p:guide pos="3840"/>
      </p:guideLst>
    </p:cSldViewPr>
  </p:slideViewPr>
  <p:outlineViewPr>
    <p:cViewPr>
      <p:scale>
        <a:sx n="33" d="100"/>
        <a:sy n="33" d="100"/>
      </p:scale>
      <p:origin x="0" y="-112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man, Ella" userId="3dc48dbd-4e8f-400a-9ae2-0e9756c940d0" providerId="ADAL" clId="{85EF1475-A64D-40BA-A2D2-8321DD5F3AF2}"/>
    <pc:docChg chg="modSld">
      <pc:chgData name="Goodman, Ella" userId="3dc48dbd-4e8f-400a-9ae2-0e9756c940d0" providerId="ADAL" clId="{85EF1475-A64D-40BA-A2D2-8321DD5F3AF2}" dt="2023-06-14T14:44:41.501" v="2029" actId="962"/>
      <pc:docMkLst>
        <pc:docMk/>
      </pc:docMkLst>
      <pc:sldChg chg="modSp">
        <pc:chgData name="Goodman, Ella" userId="3dc48dbd-4e8f-400a-9ae2-0e9756c940d0" providerId="ADAL" clId="{85EF1475-A64D-40BA-A2D2-8321DD5F3AF2}" dt="2023-06-14T14:25:07.221" v="10" actId="962"/>
        <pc:sldMkLst>
          <pc:docMk/>
          <pc:sldMk cId="2635607716" sldId="273"/>
        </pc:sldMkLst>
        <pc:spChg chg="mod">
          <ac:chgData name="Goodman, Ella" userId="3dc48dbd-4e8f-400a-9ae2-0e9756c940d0" providerId="ADAL" clId="{85EF1475-A64D-40BA-A2D2-8321DD5F3AF2}" dt="2023-06-14T14:24:56.357" v="5" actId="13244"/>
          <ac:spMkLst>
            <pc:docMk/>
            <pc:sldMk cId="2635607716" sldId="273"/>
            <ac:spMk id="2" creationId="{EFE9770E-A2C8-A30C-26AB-E4E9F011D479}"/>
          </ac:spMkLst>
        </pc:spChg>
        <pc:spChg chg="mod">
          <ac:chgData name="Goodman, Ella" userId="3dc48dbd-4e8f-400a-9ae2-0e9756c940d0" providerId="ADAL" clId="{85EF1475-A64D-40BA-A2D2-8321DD5F3AF2}" dt="2023-06-14T14:25:07.221" v="10" actId="962"/>
          <ac:spMkLst>
            <pc:docMk/>
            <pc:sldMk cId="2635607716" sldId="273"/>
            <ac:spMk id="3" creationId="{681228A0-065B-3F15-86D4-3407B6CDB117}"/>
          </ac:spMkLst>
        </pc:spChg>
        <pc:spChg chg="mod">
          <ac:chgData name="Goodman, Ella" userId="3dc48dbd-4e8f-400a-9ae2-0e9756c940d0" providerId="ADAL" clId="{85EF1475-A64D-40BA-A2D2-8321DD5F3AF2}" dt="2023-06-14T14:24:59" v="6" actId="13244"/>
          <ac:spMkLst>
            <pc:docMk/>
            <pc:sldMk cId="2635607716" sldId="273"/>
            <ac:spMk id="18" creationId="{5573AE95-3B11-4C7B-BCC2-67713509CBAB}"/>
          </ac:spMkLst>
        </pc:spChg>
        <pc:spChg chg="mod">
          <ac:chgData name="Goodman, Ella" userId="3dc48dbd-4e8f-400a-9ae2-0e9756c940d0" providerId="ADAL" clId="{85EF1475-A64D-40BA-A2D2-8321DD5F3AF2}" dt="2023-06-14T14:25:00.882" v="7" actId="13244"/>
          <ac:spMkLst>
            <pc:docMk/>
            <pc:sldMk cId="2635607716" sldId="273"/>
            <ac:spMk id="19" creationId="{A6FCF784-8E1E-4EDD-A4D4-C40C849FC9BA}"/>
          </ac:spMkLst>
        </pc:spChg>
        <pc:spChg chg="mod">
          <ac:chgData name="Goodman, Ella" userId="3dc48dbd-4e8f-400a-9ae2-0e9756c940d0" providerId="ADAL" clId="{85EF1475-A64D-40BA-A2D2-8321DD5F3AF2}" dt="2023-06-14T14:25:02.855" v="8" actId="13244"/>
          <ac:spMkLst>
            <pc:docMk/>
            <pc:sldMk cId="2635607716" sldId="273"/>
            <ac:spMk id="20" creationId="{F775B166-E1E8-4331-A69A-AD6041AC6B5D}"/>
          </ac:spMkLst>
        </pc:spChg>
        <pc:spChg chg="mod">
          <ac:chgData name="Goodman, Ella" userId="3dc48dbd-4e8f-400a-9ae2-0e9756c940d0" providerId="ADAL" clId="{85EF1475-A64D-40BA-A2D2-8321DD5F3AF2}" dt="2023-06-14T14:25:04.753" v="9" actId="13244"/>
          <ac:spMkLst>
            <pc:docMk/>
            <pc:sldMk cId="2635607716" sldId="273"/>
            <ac:spMk id="22" creationId="{6A13A30F-925F-4232-9561-15977121F542}"/>
          </ac:spMkLst>
        </pc:spChg>
      </pc:sldChg>
      <pc:sldChg chg="delCm">
        <pc:chgData name="Goodman, Ella" userId="3dc48dbd-4e8f-400a-9ae2-0e9756c940d0" providerId="ADAL" clId="{85EF1475-A64D-40BA-A2D2-8321DD5F3AF2}" dt="2023-06-14T14:33:25.048" v="113"/>
        <pc:sldMkLst>
          <pc:docMk/>
          <pc:sldMk cId="146245450" sldId="280"/>
        </pc:sldMkLst>
      </pc:sldChg>
      <pc:sldChg chg="modSp">
        <pc:chgData name="Goodman, Ella" userId="3dc48dbd-4e8f-400a-9ae2-0e9756c940d0" providerId="ADAL" clId="{85EF1475-A64D-40BA-A2D2-8321DD5F3AF2}" dt="2023-06-14T14:37:02.374" v="693" actId="962"/>
        <pc:sldMkLst>
          <pc:docMk/>
          <pc:sldMk cId="3618800349" sldId="284"/>
        </pc:sldMkLst>
        <pc:picChg chg="mod">
          <ac:chgData name="Goodman, Ella" userId="3dc48dbd-4e8f-400a-9ae2-0e9756c940d0" providerId="ADAL" clId="{85EF1475-A64D-40BA-A2D2-8321DD5F3AF2}" dt="2023-06-14T14:37:02.374" v="693" actId="962"/>
          <ac:picMkLst>
            <pc:docMk/>
            <pc:sldMk cId="3618800349" sldId="284"/>
            <ac:picMk id="1028" creationId="{4A273193-B7F6-7D20-C043-CB4BE73F6379}"/>
          </ac:picMkLst>
        </pc:picChg>
      </pc:sldChg>
      <pc:sldChg chg="modSp">
        <pc:chgData name="Goodman, Ella" userId="3dc48dbd-4e8f-400a-9ae2-0e9756c940d0" providerId="ADAL" clId="{85EF1475-A64D-40BA-A2D2-8321DD5F3AF2}" dt="2023-06-14T14:24:30.438" v="4" actId="962"/>
        <pc:sldMkLst>
          <pc:docMk/>
          <pc:sldMk cId="1303271038" sldId="286"/>
        </pc:sldMkLst>
        <pc:spChg chg="mod">
          <ac:chgData name="Goodman, Ella" userId="3dc48dbd-4e8f-400a-9ae2-0e9756c940d0" providerId="ADAL" clId="{85EF1475-A64D-40BA-A2D2-8321DD5F3AF2}" dt="2023-06-14T14:24:06.585" v="0" actId="13244"/>
          <ac:spMkLst>
            <pc:docMk/>
            <pc:sldMk cId="1303271038" sldId="286"/>
            <ac:spMk id="11" creationId="{7EC7CDC6-DCA8-0510-7CEA-7EE068F5D6D5}"/>
          </ac:spMkLst>
        </pc:spChg>
        <pc:spChg chg="mod">
          <ac:chgData name="Goodman, Ella" userId="3dc48dbd-4e8f-400a-9ae2-0e9756c940d0" providerId="ADAL" clId="{85EF1475-A64D-40BA-A2D2-8321DD5F3AF2}" dt="2023-06-14T14:24:20.690" v="2" actId="13244"/>
          <ac:spMkLst>
            <pc:docMk/>
            <pc:sldMk cId="1303271038" sldId="286"/>
            <ac:spMk id="12" creationId="{039FF82C-EDDD-1BF4-6A85-6581B8BAB5A5}"/>
          </ac:spMkLst>
        </pc:spChg>
        <pc:spChg chg="mod">
          <ac:chgData name="Goodman, Ella" userId="3dc48dbd-4e8f-400a-9ae2-0e9756c940d0" providerId="ADAL" clId="{85EF1475-A64D-40BA-A2D2-8321DD5F3AF2}" dt="2023-06-14T14:24:17.008" v="1" actId="13244"/>
          <ac:spMkLst>
            <pc:docMk/>
            <pc:sldMk cId="1303271038" sldId="286"/>
            <ac:spMk id="13" creationId="{83B41FA0-D114-36A3-5DC6-2A5669AC3292}"/>
          </ac:spMkLst>
        </pc:spChg>
        <pc:spChg chg="mod">
          <ac:chgData name="Goodman, Ella" userId="3dc48dbd-4e8f-400a-9ae2-0e9756c940d0" providerId="ADAL" clId="{85EF1475-A64D-40BA-A2D2-8321DD5F3AF2}" dt="2023-06-14T14:24:22.817" v="3" actId="13244"/>
          <ac:spMkLst>
            <pc:docMk/>
            <pc:sldMk cId="1303271038" sldId="286"/>
            <ac:spMk id="14" creationId="{F9677820-9091-0115-43CF-F53FC86E6039}"/>
          </ac:spMkLst>
        </pc:spChg>
        <pc:spChg chg="mod">
          <ac:chgData name="Goodman, Ella" userId="3dc48dbd-4e8f-400a-9ae2-0e9756c940d0" providerId="ADAL" clId="{85EF1475-A64D-40BA-A2D2-8321DD5F3AF2}" dt="2023-06-14T14:24:30.438" v="4" actId="962"/>
          <ac:spMkLst>
            <pc:docMk/>
            <pc:sldMk cId="1303271038" sldId="286"/>
            <ac:spMk id="19" creationId="{ED1CB191-E9F9-B090-A1F1-F5F36B220DD0}"/>
          </ac:spMkLst>
        </pc:spChg>
      </pc:sldChg>
      <pc:sldChg chg="modSp">
        <pc:chgData name="Goodman, Ella" userId="3dc48dbd-4e8f-400a-9ae2-0e9756c940d0" providerId="ADAL" clId="{85EF1475-A64D-40BA-A2D2-8321DD5F3AF2}" dt="2023-06-14T14:39:46.073" v="737" actId="962"/>
        <pc:sldMkLst>
          <pc:docMk/>
          <pc:sldMk cId="3552010419" sldId="287"/>
        </pc:sldMkLst>
        <pc:spChg chg="mod">
          <ac:chgData name="Goodman, Ella" userId="3dc48dbd-4e8f-400a-9ae2-0e9756c940d0" providerId="ADAL" clId="{85EF1475-A64D-40BA-A2D2-8321DD5F3AF2}" dt="2023-06-14T14:26:02.829" v="19" actId="13244"/>
          <ac:spMkLst>
            <pc:docMk/>
            <pc:sldMk cId="3552010419" sldId="287"/>
            <ac:spMk id="2" creationId="{B1FBB653-9FA6-B258-A216-49EDCE1E96C5}"/>
          </ac:spMkLst>
        </pc:spChg>
        <pc:spChg chg="mod">
          <ac:chgData name="Goodman, Ella" userId="3dc48dbd-4e8f-400a-9ae2-0e9756c940d0" providerId="ADAL" clId="{85EF1475-A64D-40BA-A2D2-8321DD5F3AF2}" dt="2023-06-14T14:25:38.733" v="16" actId="13244"/>
          <ac:spMkLst>
            <pc:docMk/>
            <pc:sldMk cId="3552010419" sldId="287"/>
            <ac:spMk id="3" creationId="{BBAEFCFA-F2D7-2349-B609-E45C0B8AB55E}"/>
          </ac:spMkLst>
        </pc:spChg>
        <pc:spChg chg="mod">
          <ac:chgData name="Goodman, Ella" userId="3dc48dbd-4e8f-400a-9ae2-0e9756c940d0" providerId="ADAL" clId="{85EF1475-A64D-40BA-A2D2-8321DD5F3AF2}" dt="2023-06-14T14:26:20.324" v="24" actId="13244"/>
          <ac:spMkLst>
            <pc:docMk/>
            <pc:sldMk cId="3552010419" sldId="287"/>
            <ac:spMk id="4" creationId="{661FF2AC-FC58-B4A7-1B98-7701F24F4AB6}"/>
          </ac:spMkLst>
        </pc:spChg>
        <pc:spChg chg="mod">
          <ac:chgData name="Goodman, Ella" userId="3dc48dbd-4e8f-400a-9ae2-0e9756c940d0" providerId="ADAL" clId="{85EF1475-A64D-40BA-A2D2-8321DD5F3AF2}" dt="2023-06-14T14:26:24.870" v="25" actId="13244"/>
          <ac:spMkLst>
            <pc:docMk/>
            <pc:sldMk cId="3552010419" sldId="287"/>
            <ac:spMk id="6" creationId="{4F342013-949E-FB7C-CC79-1F9581AABF2D}"/>
          </ac:spMkLst>
        </pc:spChg>
        <pc:spChg chg="mod">
          <ac:chgData name="Goodman, Ella" userId="3dc48dbd-4e8f-400a-9ae2-0e9756c940d0" providerId="ADAL" clId="{85EF1475-A64D-40BA-A2D2-8321DD5F3AF2}" dt="2023-06-14T14:27:13.224" v="26" actId="962"/>
          <ac:spMkLst>
            <pc:docMk/>
            <pc:sldMk cId="3552010419" sldId="287"/>
            <ac:spMk id="7" creationId="{9D105B97-A7E2-84A6-DB96-F2CE5B01B921}"/>
          </ac:spMkLst>
        </pc:spChg>
        <pc:picChg chg="mod">
          <ac:chgData name="Goodman, Ella" userId="3dc48dbd-4e8f-400a-9ae2-0e9756c940d0" providerId="ADAL" clId="{85EF1475-A64D-40BA-A2D2-8321DD5F3AF2}" dt="2023-06-14T14:39:46.073" v="737" actId="962"/>
          <ac:picMkLst>
            <pc:docMk/>
            <pc:sldMk cId="3552010419" sldId="287"/>
            <ac:picMk id="3074" creationId="{F1153F95-D6F2-CFC9-547C-9264288055D3}"/>
          </ac:picMkLst>
        </pc:picChg>
      </pc:sldChg>
      <pc:sldChg chg="modSp delCm">
        <pc:chgData name="Goodman, Ella" userId="3dc48dbd-4e8f-400a-9ae2-0e9756c940d0" providerId="ADAL" clId="{85EF1475-A64D-40BA-A2D2-8321DD5F3AF2}" dt="2023-06-14T14:33:27.796" v="114"/>
        <pc:sldMkLst>
          <pc:docMk/>
          <pc:sldMk cId="337752600" sldId="288"/>
        </pc:sldMkLst>
        <pc:spChg chg="mod">
          <ac:chgData name="Goodman, Ella" userId="3dc48dbd-4e8f-400a-9ae2-0e9756c940d0" providerId="ADAL" clId="{85EF1475-A64D-40BA-A2D2-8321DD5F3AF2}" dt="2023-06-14T14:27:30.022" v="30" actId="962"/>
          <ac:spMkLst>
            <pc:docMk/>
            <pc:sldMk cId="337752600" sldId="288"/>
            <ac:spMk id="5" creationId="{4A2D3EB5-E76A-F73D-CEA0-E0B6F6C471BB}"/>
          </ac:spMkLst>
        </pc:spChg>
        <pc:spChg chg="mod">
          <ac:chgData name="Goodman, Ella" userId="3dc48dbd-4e8f-400a-9ae2-0e9756c940d0" providerId="ADAL" clId="{85EF1475-A64D-40BA-A2D2-8321DD5F3AF2}" dt="2023-06-14T14:27:27.736" v="28" actId="962"/>
          <ac:spMkLst>
            <pc:docMk/>
            <pc:sldMk cId="337752600" sldId="288"/>
            <ac:spMk id="6" creationId="{F01A9657-833D-2DE2-EABC-457BDF24EE64}"/>
          </ac:spMkLst>
        </pc:spChg>
      </pc:sldChg>
      <pc:sldChg chg="modSp">
        <pc:chgData name="Goodman, Ella" userId="3dc48dbd-4e8f-400a-9ae2-0e9756c940d0" providerId="ADAL" clId="{85EF1475-A64D-40BA-A2D2-8321DD5F3AF2}" dt="2023-06-14T14:41:53.606" v="833" actId="962"/>
        <pc:sldMkLst>
          <pc:docMk/>
          <pc:sldMk cId="4245363532" sldId="290"/>
        </pc:sldMkLst>
        <pc:spChg chg="mod">
          <ac:chgData name="Goodman, Ella" userId="3dc48dbd-4e8f-400a-9ae2-0e9756c940d0" providerId="ADAL" clId="{85EF1475-A64D-40BA-A2D2-8321DD5F3AF2}" dt="2023-06-14T14:29:43.489" v="68" actId="20577"/>
          <ac:spMkLst>
            <pc:docMk/>
            <pc:sldMk cId="4245363532" sldId="290"/>
            <ac:spMk id="2" creationId="{D0070878-A6E7-A1EA-D8A0-1531373C045C}"/>
          </ac:spMkLst>
        </pc:spChg>
        <pc:spChg chg="mod">
          <ac:chgData name="Goodman, Ella" userId="3dc48dbd-4e8f-400a-9ae2-0e9756c940d0" providerId="ADAL" clId="{85EF1475-A64D-40BA-A2D2-8321DD5F3AF2}" dt="2023-06-14T14:31:17.955" v="85" actId="962"/>
          <ac:spMkLst>
            <pc:docMk/>
            <pc:sldMk cId="4245363532" sldId="290"/>
            <ac:spMk id="5" creationId="{52726A7B-06C7-771D-673E-2621BC19AEB4}"/>
          </ac:spMkLst>
        </pc:spChg>
        <pc:spChg chg="mod">
          <ac:chgData name="Goodman, Ella" userId="3dc48dbd-4e8f-400a-9ae2-0e9756c940d0" providerId="ADAL" clId="{85EF1475-A64D-40BA-A2D2-8321DD5F3AF2}" dt="2023-06-14T14:31:25.341" v="91" actId="13244"/>
          <ac:spMkLst>
            <pc:docMk/>
            <pc:sldMk cId="4245363532" sldId="290"/>
            <ac:spMk id="13" creationId="{DF932739-239D-1CCC-72FE-E1C421219DCC}"/>
          </ac:spMkLst>
        </pc:spChg>
        <pc:spChg chg="mod">
          <ac:chgData name="Goodman, Ella" userId="3dc48dbd-4e8f-400a-9ae2-0e9756c940d0" providerId="ADAL" clId="{85EF1475-A64D-40BA-A2D2-8321DD5F3AF2}" dt="2023-06-14T14:31:22.186" v="89" actId="962"/>
          <ac:spMkLst>
            <pc:docMk/>
            <pc:sldMk cId="4245363532" sldId="290"/>
            <ac:spMk id="14" creationId="{87B6F7A1-81B9-64DA-4DC2-649080119E30}"/>
          </ac:spMkLst>
        </pc:spChg>
        <pc:picChg chg="mod">
          <ac:chgData name="Goodman, Ella" userId="3dc48dbd-4e8f-400a-9ae2-0e9756c940d0" providerId="ADAL" clId="{85EF1475-A64D-40BA-A2D2-8321DD5F3AF2}" dt="2023-06-14T14:41:53.606" v="833" actId="962"/>
          <ac:picMkLst>
            <pc:docMk/>
            <pc:sldMk cId="4245363532" sldId="290"/>
            <ac:picMk id="9" creationId="{81C6A81F-14CE-6976-0C00-0860198F204D}"/>
          </ac:picMkLst>
        </pc:picChg>
      </pc:sldChg>
      <pc:sldChg chg="modSp">
        <pc:chgData name="Goodman, Ella" userId="3dc48dbd-4e8f-400a-9ae2-0e9756c940d0" providerId="ADAL" clId="{85EF1475-A64D-40BA-A2D2-8321DD5F3AF2}" dt="2023-06-14T14:30:40.284" v="81" actId="962"/>
        <pc:sldMkLst>
          <pc:docMk/>
          <pc:sldMk cId="400509716" sldId="291"/>
        </pc:sldMkLst>
        <pc:spChg chg="mod">
          <ac:chgData name="Goodman, Ella" userId="3dc48dbd-4e8f-400a-9ae2-0e9756c940d0" providerId="ADAL" clId="{85EF1475-A64D-40BA-A2D2-8321DD5F3AF2}" dt="2023-06-14T14:30:03.963" v="77" actId="20577"/>
          <ac:spMkLst>
            <pc:docMk/>
            <pc:sldMk cId="400509716" sldId="291"/>
            <ac:spMk id="3" creationId="{2D7D09ED-226D-2A70-4FC5-5052E5F3CB87}"/>
          </ac:spMkLst>
        </pc:spChg>
        <pc:spChg chg="mod">
          <ac:chgData name="Goodman, Ella" userId="3dc48dbd-4e8f-400a-9ae2-0e9756c940d0" providerId="ADAL" clId="{85EF1475-A64D-40BA-A2D2-8321DD5F3AF2}" dt="2023-06-14T14:30:39.833" v="80" actId="962"/>
          <ac:spMkLst>
            <pc:docMk/>
            <pc:sldMk cId="400509716" sldId="291"/>
            <ac:spMk id="5" creationId="{BA734828-F625-CF84-5DA2-2FCE03B74477}"/>
          </ac:spMkLst>
        </pc:spChg>
        <pc:spChg chg="mod">
          <ac:chgData name="Goodman, Ella" userId="3dc48dbd-4e8f-400a-9ae2-0e9756c940d0" providerId="ADAL" clId="{85EF1475-A64D-40BA-A2D2-8321DD5F3AF2}" dt="2023-06-14T14:30:40.284" v="81" actId="962"/>
          <ac:spMkLst>
            <pc:docMk/>
            <pc:sldMk cId="400509716" sldId="291"/>
            <ac:spMk id="7" creationId="{B1E3AA1C-A4FF-0316-D525-27C1C5B392AC}"/>
          </ac:spMkLst>
        </pc:spChg>
      </pc:sldChg>
      <pc:sldChg chg="modSp">
        <pc:chgData name="Goodman, Ella" userId="3dc48dbd-4e8f-400a-9ae2-0e9756c940d0" providerId="ADAL" clId="{85EF1475-A64D-40BA-A2D2-8321DD5F3AF2}" dt="2023-06-14T14:40:15.481" v="742" actId="962"/>
        <pc:sldMkLst>
          <pc:docMk/>
          <pc:sldMk cId="2072085173" sldId="293"/>
        </pc:sldMkLst>
        <pc:spChg chg="mod">
          <ac:chgData name="Goodman, Ella" userId="3dc48dbd-4e8f-400a-9ae2-0e9756c940d0" providerId="ADAL" clId="{85EF1475-A64D-40BA-A2D2-8321DD5F3AF2}" dt="2023-06-14T14:40:00.856" v="738" actId="1076"/>
          <ac:spMkLst>
            <pc:docMk/>
            <pc:sldMk cId="2072085173" sldId="293"/>
            <ac:spMk id="3" creationId="{9A6AFE18-9973-E769-D186-34F79311B645}"/>
          </ac:spMkLst>
        </pc:spChg>
        <pc:spChg chg="mod">
          <ac:chgData name="Goodman, Ella" userId="3dc48dbd-4e8f-400a-9ae2-0e9756c940d0" providerId="ADAL" clId="{85EF1475-A64D-40BA-A2D2-8321DD5F3AF2}" dt="2023-06-14T14:34:01.111" v="120" actId="962"/>
          <ac:spMkLst>
            <pc:docMk/>
            <pc:sldMk cId="2072085173" sldId="293"/>
            <ac:spMk id="5" creationId="{91F312F8-448B-35BC-73F1-8298F3C932D4}"/>
          </ac:spMkLst>
        </pc:spChg>
        <pc:spChg chg="mod">
          <ac:chgData name="Goodman, Ella" userId="3dc48dbd-4e8f-400a-9ae2-0e9756c940d0" providerId="ADAL" clId="{85EF1475-A64D-40BA-A2D2-8321DD5F3AF2}" dt="2023-06-14T14:34:03.640" v="121" actId="962"/>
          <ac:spMkLst>
            <pc:docMk/>
            <pc:sldMk cId="2072085173" sldId="293"/>
            <ac:spMk id="16" creationId="{5B47213D-F6C9-6861-D531-3037188B935F}"/>
          </ac:spMkLst>
        </pc:spChg>
        <pc:graphicFrameChg chg="mod">
          <ac:chgData name="Goodman, Ella" userId="3dc48dbd-4e8f-400a-9ae2-0e9756c940d0" providerId="ADAL" clId="{85EF1475-A64D-40BA-A2D2-8321DD5F3AF2}" dt="2023-06-14T14:40:15.481" v="742" actId="962"/>
          <ac:graphicFrameMkLst>
            <pc:docMk/>
            <pc:sldMk cId="2072085173" sldId="293"/>
            <ac:graphicFrameMk id="15" creationId="{1B4A424A-38EB-572E-5085-FE98F2029BB7}"/>
          </ac:graphicFrameMkLst>
        </pc:graphicFrameChg>
      </pc:sldChg>
      <pc:sldChg chg="modSp">
        <pc:chgData name="Goodman, Ella" userId="3dc48dbd-4e8f-400a-9ae2-0e9756c940d0" providerId="ADAL" clId="{85EF1475-A64D-40BA-A2D2-8321DD5F3AF2}" dt="2023-06-14T14:41:34.922" v="753" actId="962"/>
        <pc:sldMkLst>
          <pc:docMk/>
          <pc:sldMk cId="566923139" sldId="294"/>
        </pc:sldMkLst>
        <pc:spChg chg="mod">
          <ac:chgData name="Goodman, Ella" userId="3dc48dbd-4e8f-400a-9ae2-0e9756c940d0" providerId="ADAL" clId="{85EF1475-A64D-40BA-A2D2-8321DD5F3AF2}" dt="2023-06-14T14:29:50.310" v="72" actId="20577"/>
          <ac:spMkLst>
            <pc:docMk/>
            <pc:sldMk cId="566923139" sldId="294"/>
            <ac:spMk id="2" creationId="{C65569D6-497C-15A0-2F27-3AA30CEDC177}"/>
          </ac:spMkLst>
        </pc:spChg>
        <pc:spChg chg="mod">
          <ac:chgData name="Goodman, Ella" userId="3dc48dbd-4e8f-400a-9ae2-0e9756c940d0" providerId="ADAL" clId="{85EF1475-A64D-40BA-A2D2-8321DD5F3AF2}" dt="2023-06-14T14:31:33.318" v="92" actId="962"/>
          <ac:spMkLst>
            <pc:docMk/>
            <pc:sldMk cId="566923139" sldId="294"/>
            <ac:spMk id="5" creationId="{8A8EC6B6-5CAC-1EF6-15A8-57433F4E80CD}"/>
          </ac:spMkLst>
        </pc:spChg>
        <pc:spChg chg="mod">
          <ac:chgData name="Goodman, Ella" userId="3dc48dbd-4e8f-400a-9ae2-0e9756c940d0" providerId="ADAL" clId="{85EF1475-A64D-40BA-A2D2-8321DD5F3AF2}" dt="2023-06-14T14:31:43.243" v="95" actId="13244"/>
          <ac:spMkLst>
            <pc:docMk/>
            <pc:sldMk cId="566923139" sldId="294"/>
            <ac:spMk id="12" creationId="{28C431D2-6D63-9C24-23DF-4DC01759FB8A}"/>
          </ac:spMkLst>
        </pc:spChg>
        <pc:spChg chg="mod">
          <ac:chgData name="Goodman, Ella" userId="3dc48dbd-4e8f-400a-9ae2-0e9756c940d0" providerId="ADAL" clId="{85EF1475-A64D-40BA-A2D2-8321DD5F3AF2}" dt="2023-06-14T14:31:44.324" v="96" actId="13244"/>
          <ac:spMkLst>
            <pc:docMk/>
            <pc:sldMk cId="566923139" sldId="294"/>
            <ac:spMk id="13" creationId="{7CDACA8A-1C19-ECD5-BD81-3BC00EFD22F1}"/>
          </ac:spMkLst>
        </pc:spChg>
        <pc:spChg chg="mod">
          <ac:chgData name="Goodman, Ella" userId="3dc48dbd-4e8f-400a-9ae2-0e9756c940d0" providerId="ADAL" clId="{85EF1475-A64D-40BA-A2D2-8321DD5F3AF2}" dt="2023-06-14T14:31:40.419" v="93" actId="962"/>
          <ac:spMkLst>
            <pc:docMk/>
            <pc:sldMk cId="566923139" sldId="294"/>
            <ac:spMk id="14" creationId="{C0863B94-72A2-5082-F3CA-AC67A1617DFE}"/>
          </ac:spMkLst>
        </pc:spChg>
        <pc:graphicFrameChg chg="mod">
          <ac:chgData name="Goodman, Ella" userId="3dc48dbd-4e8f-400a-9ae2-0e9756c940d0" providerId="ADAL" clId="{85EF1475-A64D-40BA-A2D2-8321DD5F3AF2}" dt="2023-06-14T14:41:34.922" v="753" actId="962"/>
          <ac:graphicFrameMkLst>
            <pc:docMk/>
            <pc:sldMk cId="566923139" sldId="294"/>
            <ac:graphicFrameMk id="6" creationId="{8E7C88C4-A4EB-4DF7-9402-7D874818E180}"/>
          </ac:graphicFrameMkLst>
        </pc:graphicFrameChg>
      </pc:sldChg>
      <pc:sldChg chg="modSp">
        <pc:chgData name="Goodman, Ella" userId="3dc48dbd-4e8f-400a-9ae2-0e9756c940d0" providerId="ADAL" clId="{85EF1475-A64D-40BA-A2D2-8321DD5F3AF2}" dt="2023-06-14T14:32:47.981" v="108" actId="962"/>
        <pc:sldMkLst>
          <pc:docMk/>
          <pc:sldMk cId="1779771088" sldId="295"/>
        </pc:sldMkLst>
        <pc:spChg chg="mod">
          <ac:chgData name="Goodman, Ella" userId="3dc48dbd-4e8f-400a-9ae2-0e9756c940d0" providerId="ADAL" clId="{85EF1475-A64D-40BA-A2D2-8321DD5F3AF2}" dt="2023-06-14T14:32:46.621" v="107" actId="962"/>
          <ac:spMkLst>
            <pc:docMk/>
            <pc:sldMk cId="1779771088" sldId="295"/>
            <ac:spMk id="5" creationId="{8B29B9F5-4AD3-13F7-BC25-C65AE7F92445}"/>
          </ac:spMkLst>
        </pc:spChg>
        <pc:spChg chg="mod">
          <ac:chgData name="Goodman, Ella" userId="3dc48dbd-4e8f-400a-9ae2-0e9756c940d0" providerId="ADAL" clId="{85EF1475-A64D-40BA-A2D2-8321DD5F3AF2}" dt="2023-06-14T14:32:47.981" v="108" actId="962"/>
          <ac:spMkLst>
            <pc:docMk/>
            <pc:sldMk cId="1779771088" sldId="295"/>
            <ac:spMk id="6" creationId="{0DDBE2A2-1EFB-E7F0-D863-7B05D6C4524D}"/>
          </ac:spMkLst>
        </pc:spChg>
      </pc:sldChg>
      <pc:sldChg chg="modSp">
        <pc:chgData name="Goodman, Ella" userId="3dc48dbd-4e8f-400a-9ae2-0e9756c940d0" providerId="ADAL" clId="{85EF1475-A64D-40BA-A2D2-8321DD5F3AF2}" dt="2023-06-14T14:32:01.906" v="99" actId="962"/>
        <pc:sldMkLst>
          <pc:docMk/>
          <pc:sldMk cId="3158092813" sldId="299"/>
        </pc:sldMkLst>
        <pc:spChg chg="mod">
          <ac:chgData name="Goodman, Ella" userId="3dc48dbd-4e8f-400a-9ae2-0e9756c940d0" providerId="ADAL" clId="{85EF1475-A64D-40BA-A2D2-8321DD5F3AF2}" dt="2023-06-14T14:32:00.163" v="98" actId="962"/>
          <ac:spMkLst>
            <pc:docMk/>
            <pc:sldMk cId="3158092813" sldId="299"/>
            <ac:spMk id="6" creationId="{25E48807-D563-9B61-0349-5705FCEDEE36}"/>
          </ac:spMkLst>
        </pc:spChg>
        <pc:spChg chg="mod">
          <ac:chgData name="Goodman, Ella" userId="3dc48dbd-4e8f-400a-9ae2-0e9756c940d0" providerId="ADAL" clId="{85EF1475-A64D-40BA-A2D2-8321DD5F3AF2}" dt="2023-06-14T14:32:01.906" v="99" actId="962"/>
          <ac:spMkLst>
            <pc:docMk/>
            <pc:sldMk cId="3158092813" sldId="299"/>
            <ac:spMk id="9" creationId="{179C41E7-1C84-4F96-0BD4-FBB0152CABF2}"/>
          </ac:spMkLst>
        </pc:spChg>
        <pc:picChg chg="mod">
          <ac:chgData name="Goodman, Ella" userId="3dc48dbd-4e8f-400a-9ae2-0e9756c940d0" providerId="ADAL" clId="{85EF1475-A64D-40BA-A2D2-8321DD5F3AF2}" dt="2023-06-14T14:31:55.609" v="97" actId="962"/>
          <ac:picMkLst>
            <pc:docMk/>
            <pc:sldMk cId="3158092813" sldId="299"/>
            <ac:picMk id="8" creationId="{25D5C246-A0E4-BD2A-F3F4-68C0A2BB546F}"/>
          </ac:picMkLst>
        </pc:picChg>
      </pc:sldChg>
      <pc:sldChg chg="modSp">
        <pc:chgData name="Goodman, Ella" userId="3dc48dbd-4e8f-400a-9ae2-0e9756c940d0" providerId="ADAL" clId="{85EF1475-A64D-40BA-A2D2-8321DD5F3AF2}" dt="2023-06-14T14:32:36.063" v="106" actId="962"/>
        <pc:sldMkLst>
          <pc:docMk/>
          <pc:sldMk cId="591675093" sldId="300"/>
        </pc:sldMkLst>
        <pc:spChg chg="mod">
          <ac:chgData name="Goodman, Ella" userId="3dc48dbd-4e8f-400a-9ae2-0e9756c940d0" providerId="ADAL" clId="{85EF1475-A64D-40BA-A2D2-8321DD5F3AF2}" dt="2023-06-14T14:32:31.502" v="104" actId="13244"/>
          <ac:spMkLst>
            <pc:docMk/>
            <pc:sldMk cId="591675093" sldId="300"/>
            <ac:spMk id="3" creationId="{1F0B56E7-D3D2-7C94-65DB-FFA4C5D689CE}"/>
          </ac:spMkLst>
        </pc:spChg>
        <pc:spChg chg="mod">
          <ac:chgData name="Goodman, Ella" userId="3dc48dbd-4e8f-400a-9ae2-0e9756c940d0" providerId="ADAL" clId="{85EF1475-A64D-40BA-A2D2-8321DD5F3AF2}" dt="2023-06-14T14:32:36.063" v="106" actId="962"/>
          <ac:spMkLst>
            <pc:docMk/>
            <pc:sldMk cId="591675093" sldId="300"/>
            <ac:spMk id="5" creationId="{B8DF99DC-1FF1-A9E4-982D-0F6FB2306B72}"/>
          </ac:spMkLst>
        </pc:spChg>
        <pc:spChg chg="mod">
          <ac:chgData name="Goodman, Ella" userId="3dc48dbd-4e8f-400a-9ae2-0e9756c940d0" providerId="ADAL" clId="{85EF1475-A64D-40BA-A2D2-8321DD5F3AF2}" dt="2023-06-14T14:32:34.054" v="105" actId="962"/>
          <ac:spMkLst>
            <pc:docMk/>
            <pc:sldMk cId="591675093" sldId="300"/>
            <ac:spMk id="7" creationId="{1F221F22-33F1-5752-5D39-6996ADE52CF2}"/>
          </ac:spMkLst>
        </pc:spChg>
        <pc:picChg chg="mod">
          <ac:chgData name="Goodman, Ella" userId="3dc48dbd-4e8f-400a-9ae2-0e9756c940d0" providerId="ADAL" clId="{85EF1475-A64D-40BA-A2D2-8321DD5F3AF2}" dt="2023-06-14T14:32:29.170" v="103" actId="962"/>
          <ac:picMkLst>
            <pc:docMk/>
            <pc:sldMk cId="591675093" sldId="300"/>
            <ac:picMk id="6" creationId="{CD976F85-0E25-F256-57FA-E695C8C824F9}"/>
          </ac:picMkLst>
        </pc:picChg>
      </pc:sldChg>
      <pc:sldChg chg="modSp">
        <pc:chgData name="Goodman, Ella" userId="3dc48dbd-4e8f-400a-9ae2-0e9756c940d0" providerId="ADAL" clId="{85EF1475-A64D-40BA-A2D2-8321DD5F3AF2}" dt="2023-06-14T14:39:28.359" v="736" actId="962"/>
        <pc:sldMkLst>
          <pc:docMk/>
          <pc:sldMk cId="4073959886" sldId="303"/>
        </pc:sldMkLst>
        <pc:spChg chg="mod">
          <ac:chgData name="Goodman, Ella" userId="3dc48dbd-4e8f-400a-9ae2-0e9756c940d0" providerId="ADAL" clId="{85EF1475-A64D-40BA-A2D2-8321DD5F3AF2}" dt="2023-06-14T14:33:47.676" v="118" actId="13244"/>
          <ac:spMkLst>
            <pc:docMk/>
            <pc:sldMk cId="4073959886" sldId="303"/>
            <ac:spMk id="3" creationId="{48A30E4A-C817-AB19-6F4C-EB43E44B746D}"/>
          </ac:spMkLst>
        </pc:spChg>
        <pc:spChg chg="mod">
          <ac:chgData name="Goodman, Ella" userId="3dc48dbd-4e8f-400a-9ae2-0e9756c940d0" providerId="ADAL" clId="{85EF1475-A64D-40BA-A2D2-8321DD5F3AF2}" dt="2023-06-14T14:33:42.630" v="116" actId="962"/>
          <ac:spMkLst>
            <pc:docMk/>
            <pc:sldMk cId="4073959886" sldId="303"/>
            <ac:spMk id="4" creationId="{34A6CC1B-C956-4BC3-D251-739208D2D57F}"/>
          </ac:spMkLst>
        </pc:spChg>
        <pc:spChg chg="mod">
          <ac:chgData name="Goodman, Ella" userId="3dc48dbd-4e8f-400a-9ae2-0e9756c940d0" providerId="ADAL" clId="{85EF1475-A64D-40BA-A2D2-8321DD5F3AF2}" dt="2023-06-14T14:33:39.877" v="115" actId="962"/>
          <ac:spMkLst>
            <pc:docMk/>
            <pc:sldMk cId="4073959886" sldId="303"/>
            <ac:spMk id="5" creationId="{DABAAD18-FC8E-077C-B1DA-F2A8250B7BEA}"/>
          </ac:spMkLst>
        </pc:spChg>
        <pc:spChg chg="mod">
          <ac:chgData name="Goodman, Ella" userId="3dc48dbd-4e8f-400a-9ae2-0e9756c940d0" providerId="ADAL" clId="{85EF1475-A64D-40BA-A2D2-8321DD5F3AF2}" dt="2023-06-14T14:33:45.122" v="117" actId="13244"/>
          <ac:spMkLst>
            <pc:docMk/>
            <pc:sldMk cId="4073959886" sldId="303"/>
            <ac:spMk id="7" creationId="{5F5B49FF-68AC-D3D0-C9F8-0A7AB9432FF9}"/>
          </ac:spMkLst>
        </pc:spChg>
        <pc:graphicFrameChg chg="mod">
          <ac:chgData name="Goodman, Ella" userId="3dc48dbd-4e8f-400a-9ae2-0e9756c940d0" providerId="ADAL" clId="{85EF1475-A64D-40BA-A2D2-8321DD5F3AF2}" dt="2023-06-14T14:39:28.359" v="736" actId="962"/>
          <ac:graphicFrameMkLst>
            <pc:docMk/>
            <pc:sldMk cId="4073959886" sldId="303"/>
            <ac:graphicFrameMk id="6" creationId="{51321CA5-3BA1-E5C0-6EBB-513F986C816E}"/>
          </ac:graphicFrameMkLst>
        </pc:graphicFrameChg>
      </pc:sldChg>
      <pc:sldChg chg="modSp delCm">
        <pc:chgData name="Goodman, Ella" userId="3dc48dbd-4e8f-400a-9ae2-0e9756c940d0" providerId="ADAL" clId="{85EF1475-A64D-40BA-A2D2-8321DD5F3AF2}" dt="2023-06-14T14:44:41.501" v="2029" actId="962"/>
        <pc:sldMkLst>
          <pc:docMk/>
          <pc:sldMk cId="1359824467" sldId="304"/>
        </pc:sldMkLst>
        <pc:spChg chg="mod">
          <ac:chgData name="Goodman, Ella" userId="3dc48dbd-4e8f-400a-9ae2-0e9756c940d0" providerId="ADAL" clId="{85EF1475-A64D-40BA-A2D2-8321DD5F3AF2}" dt="2023-06-14T14:32:58.805" v="109" actId="962"/>
          <ac:spMkLst>
            <pc:docMk/>
            <pc:sldMk cId="1359824467" sldId="304"/>
            <ac:spMk id="5" creationId="{694D57C9-D783-870A-5B3F-8920E993FA3B}"/>
          </ac:spMkLst>
        </pc:spChg>
        <pc:spChg chg="mod">
          <ac:chgData name="Goodman, Ella" userId="3dc48dbd-4e8f-400a-9ae2-0e9756c940d0" providerId="ADAL" clId="{85EF1475-A64D-40BA-A2D2-8321DD5F3AF2}" dt="2023-06-14T14:33:03.813" v="110" actId="962"/>
          <ac:spMkLst>
            <pc:docMk/>
            <pc:sldMk cId="1359824467" sldId="304"/>
            <ac:spMk id="12" creationId="{DAF72E7F-EA25-EF6E-3B25-DF7D3CB100EF}"/>
          </ac:spMkLst>
        </pc:spChg>
        <pc:picChg chg="mod">
          <ac:chgData name="Goodman, Ella" userId="3dc48dbd-4e8f-400a-9ae2-0e9756c940d0" providerId="ADAL" clId="{85EF1475-A64D-40BA-A2D2-8321DD5F3AF2}" dt="2023-06-14T14:44:41.501" v="2029" actId="962"/>
          <ac:picMkLst>
            <pc:docMk/>
            <pc:sldMk cId="1359824467" sldId="304"/>
            <ac:picMk id="9" creationId="{5D90610E-A8F8-E380-5761-CD6C53D2B4DA}"/>
          </ac:picMkLst>
        </pc:picChg>
      </pc:sldChg>
      <pc:sldChg chg="modSp delCm">
        <pc:chgData name="Goodman, Ella" userId="3dc48dbd-4e8f-400a-9ae2-0e9756c940d0" providerId="ADAL" clId="{85EF1475-A64D-40BA-A2D2-8321DD5F3AF2}" dt="2023-06-14T14:33:19.940" v="112"/>
        <pc:sldMkLst>
          <pc:docMk/>
          <pc:sldMk cId="2034030600" sldId="305"/>
        </pc:sldMkLst>
        <pc:spChg chg="mod">
          <ac:chgData name="Goodman, Ella" userId="3dc48dbd-4e8f-400a-9ae2-0e9756c940d0" providerId="ADAL" clId="{85EF1475-A64D-40BA-A2D2-8321DD5F3AF2}" dt="2023-06-14T14:32:14.799" v="100" actId="962"/>
          <ac:spMkLst>
            <pc:docMk/>
            <pc:sldMk cId="2034030600" sldId="305"/>
            <ac:spMk id="5" creationId="{FCE67FE4-D992-C636-AC4F-79453E382A22}"/>
          </ac:spMkLst>
        </pc:spChg>
        <pc:spChg chg="mod">
          <ac:chgData name="Goodman, Ella" userId="3dc48dbd-4e8f-400a-9ae2-0e9756c940d0" providerId="ADAL" clId="{85EF1475-A64D-40BA-A2D2-8321DD5F3AF2}" dt="2023-06-14T14:32:15.224" v="101" actId="962"/>
          <ac:spMkLst>
            <pc:docMk/>
            <pc:sldMk cId="2034030600" sldId="305"/>
            <ac:spMk id="6" creationId="{A78BEA7B-4AFB-5589-7010-F26870618ACE}"/>
          </ac:spMkLst>
        </pc:spChg>
        <pc:spChg chg="mod">
          <ac:chgData name="Goodman, Ella" userId="3dc48dbd-4e8f-400a-9ae2-0e9756c940d0" providerId="ADAL" clId="{85EF1475-A64D-40BA-A2D2-8321DD5F3AF2}" dt="2023-06-14T14:32:17.547" v="102" actId="13244"/>
          <ac:spMkLst>
            <pc:docMk/>
            <pc:sldMk cId="2034030600" sldId="305"/>
            <ac:spMk id="7" creationId="{DA2C0D95-4823-C25F-9C9B-7EE2DBFDE145}"/>
          </ac:spMkLst>
        </pc:spChg>
      </pc:sldChg>
      <pc:sldChg chg="modSp">
        <pc:chgData name="Goodman, Ella" userId="3dc48dbd-4e8f-400a-9ae2-0e9756c940d0" providerId="ADAL" clId="{85EF1475-A64D-40BA-A2D2-8321DD5F3AF2}" dt="2023-06-14T14:28:51.056" v="46" actId="13244"/>
        <pc:sldMkLst>
          <pc:docMk/>
          <pc:sldMk cId="2732442299" sldId="307"/>
        </pc:sldMkLst>
        <pc:spChg chg="mod">
          <ac:chgData name="Goodman, Ella" userId="3dc48dbd-4e8f-400a-9ae2-0e9756c940d0" providerId="ADAL" clId="{85EF1475-A64D-40BA-A2D2-8321DD5F3AF2}" dt="2023-06-14T14:27:43.609" v="32" actId="13244"/>
          <ac:spMkLst>
            <pc:docMk/>
            <pc:sldMk cId="2732442299" sldId="307"/>
            <ac:spMk id="4" creationId="{4A800259-6E8A-9FBC-D4F9-244D09C3D182}"/>
          </ac:spMkLst>
        </pc:spChg>
        <pc:spChg chg="mod">
          <ac:chgData name="Goodman, Ella" userId="3dc48dbd-4e8f-400a-9ae2-0e9756c940d0" providerId="ADAL" clId="{85EF1475-A64D-40BA-A2D2-8321DD5F3AF2}" dt="2023-06-14T14:27:47.314" v="34" actId="962"/>
          <ac:spMkLst>
            <pc:docMk/>
            <pc:sldMk cId="2732442299" sldId="307"/>
            <ac:spMk id="5" creationId="{374A971A-BF69-2FC9-6197-FB97F0880546}"/>
          </ac:spMkLst>
        </pc:spChg>
        <pc:spChg chg="mod">
          <ac:chgData name="Goodman, Ella" userId="3dc48dbd-4e8f-400a-9ae2-0e9756c940d0" providerId="ADAL" clId="{85EF1475-A64D-40BA-A2D2-8321DD5F3AF2}" dt="2023-06-14T14:27:53.971" v="35" actId="13244"/>
          <ac:spMkLst>
            <pc:docMk/>
            <pc:sldMk cId="2732442299" sldId="307"/>
            <ac:spMk id="27" creationId="{CA32D6A7-8A3F-D75C-66D8-4841967F0348}"/>
          </ac:spMkLst>
        </pc:spChg>
        <pc:spChg chg="mod">
          <ac:chgData name="Goodman, Ella" userId="3dc48dbd-4e8f-400a-9ae2-0e9756c940d0" providerId="ADAL" clId="{85EF1475-A64D-40BA-A2D2-8321DD5F3AF2}" dt="2023-06-14T14:28:00.814" v="36" actId="13244"/>
          <ac:spMkLst>
            <pc:docMk/>
            <pc:sldMk cId="2732442299" sldId="307"/>
            <ac:spMk id="33" creationId="{A8F4B131-6CB5-6055-ED88-ED9A2516BA49}"/>
          </ac:spMkLst>
        </pc:spChg>
        <pc:spChg chg="mod">
          <ac:chgData name="Goodman, Ella" userId="3dc48dbd-4e8f-400a-9ae2-0e9756c940d0" providerId="ADAL" clId="{85EF1475-A64D-40BA-A2D2-8321DD5F3AF2}" dt="2023-06-14T14:28:04.055" v="37" actId="13244"/>
          <ac:spMkLst>
            <pc:docMk/>
            <pc:sldMk cId="2732442299" sldId="307"/>
            <ac:spMk id="34" creationId="{5C916D2B-27E9-909B-E09D-629405851ABA}"/>
          </ac:spMkLst>
        </pc:spChg>
        <pc:spChg chg="mod">
          <ac:chgData name="Goodman, Ella" userId="3dc48dbd-4e8f-400a-9ae2-0e9756c940d0" providerId="ADAL" clId="{85EF1475-A64D-40BA-A2D2-8321DD5F3AF2}" dt="2023-06-14T14:28:19.472" v="39" actId="13244"/>
          <ac:spMkLst>
            <pc:docMk/>
            <pc:sldMk cId="2732442299" sldId="307"/>
            <ac:spMk id="36" creationId="{AC1677BB-1FB6-8C9C-C77C-B00A4D1AC30C}"/>
          </ac:spMkLst>
        </pc:spChg>
        <pc:spChg chg="mod">
          <ac:chgData name="Goodman, Ella" userId="3dc48dbd-4e8f-400a-9ae2-0e9756c940d0" providerId="ADAL" clId="{85EF1475-A64D-40BA-A2D2-8321DD5F3AF2}" dt="2023-06-14T14:28:14.305" v="38" actId="13244"/>
          <ac:spMkLst>
            <pc:docMk/>
            <pc:sldMk cId="2732442299" sldId="307"/>
            <ac:spMk id="37" creationId="{7977DF89-4188-4EAF-DCD6-DBD8FD7B115A}"/>
          </ac:spMkLst>
        </pc:spChg>
        <pc:spChg chg="mod">
          <ac:chgData name="Goodman, Ella" userId="3dc48dbd-4e8f-400a-9ae2-0e9756c940d0" providerId="ADAL" clId="{85EF1475-A64D-40BA-A2D2-8321DD5F3AF2}" dt="2023-06-14T14:28:22.856" v="40" actId="13244"/>
          <ac:spMkLst>
            <pc:docMk/>
            <pc:sldMk cId="2732442299" sldId="307"/>
            <ac:spMk id="38" creationId="{3666CCD5-CBB4-F7FF-5A37-05B8E26644C7}"/>
          </ac:spMkLst>
        </pc:spChg>
        <pc:spChg chg="mod">
          <ac:chgData name="Goodman, Ella" userId="3dc48dbd-4e8f-400a-9ae2-0e9756c940d0" providerId="ADAL" clId="{85EF1475-A64D-40BA-A2D2-8321DD5F3AF2}" dt="2023-06-14T14:28:32.776" v="42" actId="13244"/>
          <ac:spMkLst>
            <pc:docMk/>
            <pc:sldMk cId="2732442299" sldId="307"/>
            <ac:spMk id="39" creationId="{334E151C-A30A-04DF-A8F1-47E65CE9C2D7}"/>
          </ac:spMkLst>
        </pc:spChg>
        <pc:spChg chg="mod">
          <ac:chgData name="Goodman, Ella" userId="3dc48dbd-4e8f-400a-9ae2-0e9756c940d0" providerId="ADAL" clId="{85EF1475-A64D-40BA-A2D2-8321DD5F3AF2}" dt="2023-06-14T14:28:40.699" v="44" actId="13244"/>
          <ac:spMkLst>
            <pc:docMk/>
            <pc:sldMk cId="2732442299" sldId="307"/>
            <ac:spMk id="40" creationId="{72AD7E4D-BC4F-835B-3137-B7FF1AE410FA}"/>
          </ac:spMkLst>
        </pc:spChg>
        <pc:spChg chg="mod">
          <ac:chgData name="Goodman, Ella" userId="3dc48dbd-4e8f-400a-9ae2-0e9756c940d0" providerId="ADAL" clId="{85EF1475-A64D-40BA-A2D2-8321DD5F3AF2}" dt="2023-06-14T14:28:29.346" v="41" actId="13244"/>
          <ac:spMkLst>
            <pc:docMk/>
            <pc:sldMk cId="2732442299" sldId="307"/>
            <ac:spMk id="41" creationId="{283E37D4-BBAC-B2A2-DAC2-A24A6306A2EF}"/>
          </ac:spMkLst>
        </pc:spChg>
        <pc:spChg chg="mod">
          <ac:chgData name="Goodman, Ella" userId="3dc48dbd-4e8f-400a-9ae2-0e9756c940d0" providerId="ADAL" clId="{85EF1475-A64D-40BA-A2D2-8321DD5F3AF2}" dt="2023-06-14T14:28:36.696" v="43" actId="13244"/>
          <ac:spMkLst>
            <pc:docMk/>
            <pc:sldMk cId="2732442299" sldId="307"/>
            <ac:spMk id="42" creationId="{E2C2845D-B663-E726-7180-2F82288FE8A4}"/>
          </ac:spMkLst>
        </pc:spChg>
        <pc:spChg chg="mod">
          <ac:chgData name="Goodman, Ella" userId="3dc48dbd-4e8f-400a-9ae2-0e9756c940d0" providerId="ADAL" clId="{85EF1475-A64D-40BA-A2D2-8321DD5F3AF2}" dt="2023-06-14T14:28:43.287" v="45" actId="13244"/>
          <ac:spMkLst>
            <pc:docMk/>
            <pc:sldMk cId="2732442299" sldId="307"/>
            <ac:spMk id="43" creationId="{8B72165F-DD7A-DB9D-637F-F8CA0C402E01}"/>
          </ac:spMkLst>
        </pc:spChg>
        <pc:spChg chg="mod">
          <ac:chgData name="Goodman, Ella" userId="3dc48dbd-4e8f-400a-9ae2-0e9756c940d0" providerId="ADAL" clId="{85EF1475-A64D-40BA-A2D2-8321DD5F3AF2}" dt="2023-06-14T14:28:51.056" v="46" actId="13244"/>
          <ac:spMkLst>
            <pc:docMk/>
            <pc:sldMk cId="2732442299" sldId="307"/>
            <ac:spMk id="47" creationId="{DFE66E32-704C-8D5B-E5C3-2C5E32FB8BAC}"/>
          </ac:spMkLst>
        </pc:spChg>
      </pc:sldChg>
      <pc:sldChg chg="modSp">
        <pc:chgData name="Goodman, Ella" userId="3dc48dbd-4e8f-400a-9ae2-0e9756c940d0" providerId="ADAL" clId="{85EF1475-A64D-40BA-A2D2-8321DD5F3AF2}" dt="2023-06-14T14:34:59.885" v="131" actId="13244"/>
        <pc:sldMkLst>
          <pc:docMk/>
          <pc:sldMk cId="493533804" sldId="308"/>
        </pc:sldMkLst>
        <pc:spChg chg="mod">
          <ac:chgData name="Goodman, Ella" userId="3dc48dbd-4e8f-400a-9ae2-0e9756c940d0" providerId="ADAL" clId="{85EF1475-A64D-40BA-A2D2-8321DD5F3AF2}" dt="2023-06-14T14:34:19.268" v="123" actId="13244"/>
          <ac:spMkLst>
            <pc:docMk/>
            <pc:sldMk cId="493533804" sldId="308"/>
            <ac:spMk id="11" creationId="{530BBDD9-318B-FCBC-68E2-FCB4A3168044}"/>
          </ac:spMkLst>
        </pc:spChg>
        <pc:spChg chg="mod">
          <ac:chgData name="Goodman, Ella" userId="3dc48dbd-4e8f-400a-9ae2-0e9756c940d0" providerId="ADAL" clId="{85EF1475-A64D-40BA-A2D2-8321DD5F3AF2}" dt="2023-06-14T14:34:29.771" v="124" actId="13244"/>
          <ac:spMkLst>
            <pc:docMk/>
            <pc:sldMk cId="493533804" sldId="308"/>
            <ac:spMk id="15" creationId="{E3D3C5BA-E9F2-E39E-B1ED-B93A1F7192DA}"/>
          </ac:spMkLst>
        </pc:spChg>
        <pc:spChg chg="mod">
          <ac:chgData name="Goodman, Ella" userId="3dc48dbd-4e8f-400a-9ae2-0e9756c940d0" providerId="ADAL" clId="{85EF1475-A64D-40BA-A2D2-8321DD5F3AF2}" dt="2023-06-14T14:34:35.965" v="125" actId="13244"/>
          <ac:spMkLst>
            <pc:docMk/>
            <pc:sldMk cId="493533804" sldId="308"/>
            <ac:spMk id="19" creationId="{31C2E7CC-5362-D650-0DCA-3A5C56DD08E0}"/>
          </ac:spMkLst>
        </pc:spChg>
        <pc:spChg chg="mod">
          <ac:chgData name="Goodman, Ella" userId="3dc48dbd-4e8f-400a-9ae2-0e9756c940d0" providerId="ADAL" clId="{85EF1475-A64D-40BA-A2D2-8321DD5F3AF2}" dt="2023-06-14T14:34:39.827" v="126" actId="13244"/>
          <ac:spMkLst>
            <pc:docMk/>
            <pc:sldMk cId="493533804" sldId="308"/>
            <ac:spMk id="22" creationId="{BC97AE93-9AE1-C8B8-43B5-FD2FAFD561DC}"/>
          </ac:spMkLst>
        </pc:spChg>
        <pc:spChg chg="mod">
          <ac:chgData name="Goodman, Ella" userId="3dc48dbd-4e8f-400a-9ae2-0e9756c940d0" providerId="ADAL" clId="{85EF1475-A64D-40BA-A2D2-8321DD5F3AF2}" dt="2023-06-14T14:34:52.291" v="128" actId="13244"/>
          <ac:spMkLst>
            <pc:docMk/>
            <pc:sldMk cId="493533804" sldId="308"/>
            <ac:spMk id="23" creationId="{F9A14CA0-8451-F70C-A04F-8E9C526C287C}"/>
          </ac:spMkLst>
        </pc:spChg>
        <pc:spChg chg="mod">
          <ac:chgData name="Goodman, Ella" userId="3dc48dbd-4e8f-400a-9ae2-0e9756c940d0" providerId="ADAL" clId="{85EF1475-A64D-40BA-A2D2-8321DD5F3AF2}" dt="2023-06-14T14:34:43.516" v="127" actId="13244"/>
          <ac:spMkLst>
            <pc:docMk/>
            <pc:sldMk cId="493533804" sldId="308"/>
            <ac:spMk id="24" creationId="{3E5F47D7-2D2B-299C-EEC2-0DB1FCD03B74}"/>
          </ac:spMkLst>
        </pc:spChg>
        <pc:spChg chg="mod">
          <ac:chgData name="Goodman, Ella" userId="3dc48dbd-4e8f-400a-9ae2-0e9756c940d0" providerId="ADAL" clId="{85EF1475-A64D-40BA-A2D2-8321DD5F3AF2}" dt="2023-06-14T14:34:55.011" v="129" actId="13244"/>
          <ac:spMkLst>
            <pc:docMk/>
            <pc:sldMk cId="493533804" sldId="308"/>
            <ac:spMk id="25" creationId="{725AA048-6918-D322-40AC-C69602366838}"/>
          </ac:spMkLst>
        </pc:spChg>
        <pc:spChg chg="mod">
          <ac:chgData name="Goodman, Ella" userId="3dc48dbd-4e8f-400a-9ae2-0e9756c940d0" providerId="ADAL" clId="{85EF1475-A64D-40BA-A2D2-8321DD5F3AF2}" dt="2023-06-14T14:34:57.715" v="130" actId="13244"/>
          <ac:spMkLst>
            <pc:docMk/>
            <pc:sldMk cId="493533804" sldId="308"/>
            <ac:spMk id="26" creationId="{3D3A706D-1778-8981-7C2C-E314855B5A2F}"/>
          </ac:spMkLst>
        </pc:spChg>
        <pc:spChg chg="mod">
          <ac:chgData name="Goodman, Ella" userId="3dc48dbd-4e8f-400a-9ae2-0e9756c940d0" providerId="ADAL" clId="{85EF1475-A64D-40BA-A2D2-8321DD5F3AF2}" dt="2023-06-14T14:34:59.885" v="131" actId="13244"/>
          <ac:spMkLst>
            <pc:docMk/>
            <pc:sldMk cId="493533804" sldId="308"/>
            <ac:spMk id="27" creationId="{2001D5C7-B2AA-D634-D2EC-CF1BA278409D}"/>
          </ac:spMkLst>
        </pc:spChg>
      </pc:sldChg>
      <pc:sldChg chg="modSp">
        <pc:chgData name="Goodman, Ella" userId="3dc48dbd-4e8f-400a-9ae2-0e9756c940d0" providerId="ADAL" clId="{85EF1475-A64D-40BA-A2D2-8321DD5F3AF2}" dt="2023-06-14T14:30:58.705" v="84" actId="13244"/>
        <pc:sldMkLst>
          <pc:docMk/>
          <pc:sldMk cId="1602455146" sldId="312"/>
        </pc:sldMkLst>
        <pc:spChg chg="mod">
          <ac:chgData name="Goodman, Ella" userId="3dc48dbd-4e8f-400a-9ae2-0e9756c940d0" providerId="ADAL" clId="{85EF1475-A64D-40BA-A2D2-8321DD5F3AF2}" dt="2023-06-14T14:30:58.705" v="84" actId="13244"/>
          <ac:spMkLst>
            <pc:docMk/>
            <pc:sldMk cId="1602455146" sldId="312"/>
            <ac:spMk id="4" creationId="{ABFEFFEA-313A-9E76-6B1D-7E98F84E05B1}"/>
          </ac:spMkLst>
        </pc:spChg>
        <pc:spChg chg="mod">
          <ac:chgData name="Goodman, Ella" userId="3dc48dbd-4e8f-400a-9ae2-0e9756c940d0" providerId="ADAL" clId="{85EF1475-A64D-40BA-A2D2-8321DD5F3AF2}" dt="2023-06-14T14:30:52.840" v="82" actId="962"/>
          <ac:spMkLst>
            <pc:docMk/>
            <pc:sldMk cId="1602455146" sldId="312"/>
            <ac:spMk id="5" creationId="{BA734828-F625-CF84-5DA2-2FCE03B74477}"/>
          </ac:spMkLst>
        </pc:spChg>
        <pc:spChg chg="mod">
          <ac:chgData name="Goodman, Ella" userId="3dc48dbd-4e8f-400a-9ae2-0e9756c940d0" providerId="ADAL" clId="{85EF1475-A64D-40BA-A2D2-8321DD5F3AF2}" dt="2023-06-14T14:30:54.601" v="83" actId="962"/>
          <ac:spMkLst>
            <pc:docMk/>
            <pc:sldMk cId="1602455146" sldId="312"/>
            <ac:spMk id="7" creationId="{B1E3AA1C-A4FF-0316-D525-27C1C5B392AC}"/>
          </ac:spMkLst>
        </pc:spChg>
      </pc:sldChg>
      <pc:sldChg chg="modSp">
        <pc:chgData name="Goodman, Ella" userId="3dc48dbd-4e8f-400a-9ae2-0e9756c940d0" providerId="ADAL" clId="{85EF1475-A64D-40BA-A2D2-8321DD5F3AF2}" dt="2023-06-14T14:44:06.346" v="1953" actId="962"/>
        <pc:sldMkLst>
          <pc:docMk/>
          <pc:sldMk cId="2535482843" sldId="314"/>
        </pc:sldMkLst>
        <pc:spChg chg="mod">
          <ac:chgData name="Goodman, Ella" userId="3dc48dbd-4e8f-400a-9ae2-0e9756c940d0" providerId="ADAL" clId="{85EF1475-A64D-40BA-A2D2-8321DD5F3AF2}" dt="2023-06-14T14:29:34.014" v="62" actId="20577"/>
          <ac:spMkLst>
            <pc:docMk/>
            <pc:sldMk cId="2535482843" sldId="314"/>
            <ac:spMk id="12" creationId="{5D2A2C21-49EF-1225-1B7E-4A4072A5A15A}"/>
          </ac:spMkLst>
        </pc:spChg>
        <pc:picChg chg="mod">
          <ac:chgData name="Goodman, Ella" userId="3dc48dbd-4e8f-400a-9ae2-0e9756c940d0" providerId="ADAL" clId="{85EF1475-A64D-40BA-A2D2-8321DD5F3AF2}" dt="2023-06-14T14:44:06.346" v="1953" actId="962"/>
          <ac:picMkLst>
            <pc:docMk/>
            <pc:sldMk cId="2535482843" sldId="314"/>
            <ac:picMk id="2" creationId="{599CF339-FB21-045E-EA19-D426AB85E345}"/>
          </ac:picMkLst>
        </pc:picChg>
      </pc:sldChg>
      <pc:sldChg chg="modSp">
        <pc:chgData name="Goodman, Ella" userId="3dc48dbd-4e8f-400a-9ae2-0e9756c940d0" providerId="ADAL" clId="{85EF1475-A64D-40BA-A2D2-8321DD5F3AF2}" dt="2023-06-14T14:29:35.912" v="64" actId="20577"/>
        <pc:sldMkLst>
          <pc:docMk/>
          <pc:sldMk cId="3727943093" sldId="315"/>
        </pc:sldMkLst>
        <pc:spChg chg="mod">
          <ac:chgData name="Goodman, Ella" userId="3dc48dbd-4e8f-400a-9ae2-0e9756c940d0" providerId="ADAL" clId="{85EF1475-A64D-40BA-A2D2-8321DD5F3AF2}" dt="2023-06-14T14:29:35.912" v="64" actId="20577"/>
          <ac:spMkLst>
            <pc:docMk/>
            <pc:sldMk cId="3727943093" sldId="315"/>
            <ac:spMk id="2" creationId="{35829116-9655-889D-638C-DDAF26E688DC}"/>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hyperlink" Target="https://analysisfunction.civilservice.gov.uk/policy-store/the-analysis-function-theory-of-change-toolkit/#section-14" TargetMode="External"/><Relationship Id="rId3" Type="http://schemas.openxmlformats.org/officeDocument/2006/relationships/hyperlink" Target="https://analysisfunction.civilservice.gov.uk/policy-store/the-analysis-function-theory-of-change-toolkit/#section-9" TargetMode="External"/><Relationship Id="rId7" Type="http://schemas.openxmlformats.org/officeDocument/2006/relationships/hyperlink" Target="https://analysisfunction.civilservice.gov.uk/policy-store/the-analysis-function-theory-of-change-toolkit/#section-13" TargetMode="External"/><Relationship Id="rId12" Type="http://schemas.openxmlformats.org/officeDocument/2006/relationships/hyperlink" Target="https://analysisfunction.civilservice.gov.uk/policy-store/the-analysis-function-theory-of-change-toolkit/#section-18" TargetMode="External"/><Relationship Id="rId2" Type="http://schemas.openxmlformats.org/officeDocument/2006/relationships/hyperlink" Target="https://analysisfunction.civilservice.gov.uk/policy-store/the-analysis-function-theory-of-change-toolkit/#section-8" TargetMode="External"/><Relationship Id="rId1" Type="http://schemas.openxmlformats.org/officeDocument/2006/relationships/hyperlink" Target="https://analysisfunction.civilservice.gov.uk/policy-store/the-analysis-function-theory-of-change-toolkit/#section-7" TargetMode="External"/><Relationship Id="rId6" Type="http://schemas.openxmlformats.org/officeDocument/2006/relationships/hyperlink" Target="https://analysisfunction.civilservice.gov.uk/policy-store/the-analysis-function-theory-of-change-toolkit/#section-12" TargetMode="External"/><Relationship Id="rId11" Type="http://schemas.openxmlformats.org/officeDocument/2006/relationships/hyperlink" Target="https://analysisfunction.civilservice.gov.uk/policy-store/the-analysis-function-theory-of-change-toolkit/#section-17" TargetMode="External"/><Relationship Id="rId5" Type="http://schemas.openxmlformats.org/officeDocument/2006/relationships/hyperlink" Target="https://analysisfunction.civilservice.gov.uk/policy-store/the-analysis-function-theory-of-change-toolkit/#section-11" TargetMode="External"/><Relationship Id="rId10" Type="http://schemas.openxmlformats.org/officeDocument/2006/relationships/hyperlink" Target="https://analysisfunction.civilservice.gov.uk/policy-store/the-analysis-function-theory-of-change-toolkit/#section-16" TargetMode="External"/><Relationship Id="rId4" Type="http://schemas.openxmlformats.org/officeDocument/2006/relationships/hyperlink" Target="https://analysisfunction.civilservice.gov.uk/policy-store/the-analysis-function-theory-of-change-toolkit/#section-10" TargetMode="External"/><Relationship Id="rId9" Type="http://schemas.openxmlformats.org/officeDocument/2006/relationships/hyperlink" Target="https://analysisfunction.civilservice.gov.uk/policy-store/the-analysis-function-theory-of-change-toolkit/#section-15"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s://analysisfunction.civilservice.gov.uk/policy-store/the-analysis-function-theory-of-change-toolkit/#section-14" TargetMode="External"/><Relationship Id="rId3" Type="http://schemas.openxmlformats.org/officeDocument/2006/relationships/hyperlink" Target="https://analysisfunction.civilservice.gov.uk/policy-store/the-analysis-function-theory-of-change-toolkit/#section-9" TargetMode="External"/><Relationship Id="rId7" Type="http://schemas.openxmlformats.org/officeDocument/2006/relationships/hyperlink" Target="https://analysisfunction.civilservice.gov.uk/policy-store/the-analysis-function-theory-of-change-toolkit/#section-13" TargetMode="External"/><Relationship Id="rId12" Type="http://schemas.openxmlformats.org/officeDocument/2006/relationships/hyperlink" Target="https://analysisfunction.civilservice.gov.uk/policy-store/the-analysis-function-theory-of-change-toolkit/#section-18" TargetMode="External"/><Relationship Id="rId2" Type="http://schemas.openxmlformats.org/officeDocument/2006/relationships/hyperlink" Target="https://analysisfunction.civilservice.gov.uk/policy-store/the-analysis-function-theory-of-change-toolkit/#section-8" TargetMode="External"/><Relationship Id="rId1" Type="http://schemas.openxmlformats.org/officeDocument/2006/relationships/hyperlink" Target="https://analysisfunction.civilservice.gov.uk/policy-store/the-analysis-function-theory-of-change-toolkit/#section-7" TargetMode="External"/><Relationship Id="rId6" Type="http://schemas.openxmlformats.org/officeDocument/2006/relationships/hyperlink" Target="https://analysisfunction.civilservice.gov.uk/policy-store/the-analysis-function-theory-of-change-toolkit/#section-12" TargetMode="External"/><Relationship Id="rId11" Type="http://schemas.openxmlformats.org/officeDocument/2006/relationships/hyperlink" Target="https://analysisfunction.civilservice.gov.uk/policy-store/the-analysis-function-theory-of-change-toolkit/#section-17" TargetMode="External"/><Relationship Id="rId5" Type="http://schemas.openxmlformats.org/officeDocument/2006/relationships/hyperlink" Target="https://analysisfunction.civilservice.gov.uk/policy-store/the-analysis-function-theory-of-change-toolkit/#section-11" TargetMode="External"/><Relationship Id="rId10" Type="http://schemas.openxmlformats.org/officeDocument/2006/relationships/hyperlink" Target="https://analysisfunction.civilservice.gov.uk/policy-store/the-analysis-function-theory-of-change-toolkit/#section-16" TargetMode="External"/><Relationship Id="rId4" Type="http://schemas.openxmlformats.org/officeDocument/2006/relationships/hyperlink" Target="https://analysisfunction.civilservice.gov.uk/policy-store/the-analysis-function-theory-of-change-toolkit/#section-10" TargetMode="External"/><Relationship Id="rId9" Type="http://schemas.openxmlformats.org/officeDocument/2006/relationships/hyperlink" Target="https://analysisfunction.civilservice.gov.uk/policy-store/the-analysis-function-theory-of-change-toolkit/#section-15"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213F2A-6623-4CD4-95D3-0B80C3285AEC}" type="doc">
      <dgm:prSet loTypeId="urn:microsoft.com/office/officeart/2005/8/layout/hProcess9" loCatId="process" qsTypeId="urn:microsoft.com/office/officeart/2005/8/quickstyle/simple1" qsCatId="simple" csTypeId="urn:microsoft.com/office/officeart/2005/8/colors/accent0_3" csCatId="mainScheme" phldr="1"/>
      <dgm:spPr/>
    </dgm:pt>
    <dgm:pt modelId="{439DD99F-E537-4ED7-A919-40E8E23FEFB1}">
      <dgm:prSet phldrT="[Text]" custT="1"/>
      <dgm:spPr/>
      <dgm:t>
        <a:bodyPr/>
        <a:lstStyle/>
        <a:p>
          <a:pPr>
            <a:buFont typeface="Arial" panose="020B0604020202020204" pitchFamily="34" charset="0"/>
            <a:buChar char="•"/>
          </a:pPr>
          <a:r>
            <a:rPr lang="en-GB" sz="1100" b="0" i="0" dirty="0">
              <a:solidFill>
                <a:srgbClr val="FFFFFF"/>
              </a:solidFill>
              <a:hlinkClick xmlns:r="http://schemas.openxmlformats.org/officeDocument/2006/relationships" r:id="rId1">
                <a:extLst>
                  <a:ext uri="{A12FA001-AC4F-418D-AE19-62706E023703}">
                    <ahyp:hlinkClr xmlns:ahyp="http://schemas.microsoft.com/office/drawing/2018/hyperlinkcolor" val="tx"/>
                  </a:ext>
                </a:extLst>
              </a:hlinkClick>
            </a:rPr>
            <a:t>1: Identify stake-holders and agree intended impact</a:t>
          </a:r>
          <a:r>
            <a:rPr lang="en-GB" sz="1100" b="0" i="0" dirty="0">
              <a:solidFill>
                <a:srgbClr val="FFFFFF"/>
              </a:solidFill>
            </a:rPr>
            <a:t>​</a:t>
          </a:r>
          <a:endParaRPr lang="en-GB" sz="1100" dirty="0">
            <a:solidFill>
              <a:srgbClr val="FFFFFF"/>
            </a:solidFill>
          </a:endParaRPr>
        </a:p>
      </dgm:t>
      <dgm:extLst>
        <a:ext uri="{E40237B7-FDA0-4F09-8148-C483321AD2D9}">
          <dgm14:cNvPr xmlns:dgm14="http://schemas.microsoft.com/office/drawing/2010/diagram" id="0" name="" descr="1: Identify stake-holders and agree intended impact​&#10;2: Collect evidence and establish context​&#10;3: Identify impacts, or long-term goals​&#10;4: Define your outcomes ​&#10;5: Identify outputs and activities​&#10;6: Identify inputs​&#10;7: Clearly state your assumptions​&#10;8: Identify risks​&#10;9: Apply causal links​&#10;Optional step: Include timelines and plan resources​&#10;10: Produce your diagram and narrative​&#10;11: Produce a monitoring and evaluation action plan"/>
        </a:ext>
      </dgm:extLst>
    </dgm:pt>
    <dgm:pt modelId="{5B3BD5AE-1732-48E7-9FDF-0E8CCCB4D563}" type="parTrans" cxnId="{E3CCFC63-3F1E-4C10-9948-EC920AC6ED58}">
      <dgm:prSet/>
      <dgm:spPr/>
      <dgm:t>
        <a:bodyPr/>
        <a:lstStyle/>
        <a:p>
          <a:endParaRPr lang="en-GB" sz="1100">
            <a:solidFill>
              <a:srgbClr val="FFFFFF"/>
            </a:solidFill>
          </a:endParaRPr>
        </a:p>
      </dgm:t>
    </dgm:pt>
    <dgm:pt modelId="{644659EE-5621-4D4E-9685-3D3E421FD123}" type="sibTrans" cxnId="{E3CCFC63-3F1E-4C10-9948-EC920AC6ED58}">
      <dgm:prSet/>
      <dgm:spPr/>
      <dgm:t>
        <a:bodyPr/>
        <a:lstStyle/>
        <a:p>
          <a:endParaRPr lang="en-GB" sz="1100">
            <a:solidFill>
              <a:srgbClr val="FFFFFF"/>
            </a:solidFill>
          </a:endParaRPr>
        </a:p>
      </dgm:t>
    </dgm:pt>
    <dgm:pt modelId="{20361A17-C185-4B31-8AEF-21C163BF5CBC}">
      <dgm:prSet custT="1"/>
      <dgm:spPr/>
      <dgm:t>
        <a:bodyPr/>
        <a:lstStyle/>
        <a:p>
          <a:pPr>
            <a:buFont typeface="Arial" panose="020B0604020202020204" pitchFamily="34" charset="0"/>
            <a:buChar char="•"/>
          </a:pPr>
          <a:r>
            <a:rPr lang="en-GB" sz="1100" b="0" i="0" dirty="0">
              <a:solidFill>
                <a:srgbClr val="FFFFFF"/>
              </a:solidFill>
              <a:hlinkClick xmlns:r="http://schemas.openxmlformats.org/officeDocument/2006/relationships" r:id="rId2">
                <a:extLst>
                  <a:ext uri="{A12FA001-AC4F-418D-AE19-62706E023703}">
                    <ahyp:hlinkClr xmlns:ahyp="http://schemas.microsoft.com/office/drawing/2018/hyperlinkcolor" val="tx"/>
                  </a:ext>
                </a:extLst>
              </a:hlinkClick>
            </a:rPr>
            <a:t>2: Collect evidence and establish context</a:t>
          </a:r>
          <a:r>
            <a:rPr lang="en-GB" sz="1100" b="0" i="0" dirty="0">
              <a:solidFill>
                <a:srgbClr val="FFFFFF"/>
              </a:solidFill>
            </a:rPr>
            <a:t>​</a:t>
          </a:r>
        </a:p>
      </dgm:t>
      <dgm:extLst>
        <a:ext uri="{E40237B7-FDA0-4F09-8148-C483321AD2D9}">
          <dgm14:cNvPr xmlns:dgm14="http://schemas.microsoft.com/office/drawing/2010/diagram" id="0" name="" descr="1: Identify stake-holders and agree intended impact​&#10;2: Collect evidence and establish context​&#10;3: Identify impacts, or long-term goals​&#10;4: Define your outcomes ​&#10;5: Identify outputs and activities​&#10;6: Identify inputs​&#10;7: Clearly state your assumptions​&#10;8: Identify risks​&#10;9: Apply causal links​&#10;Optional step: Include timelines and plan resources​&#10;10: Produce your diagram and narrative​&#10;11: Produce a monitoring and evaluation action plan"/>
        </a:ext>
      </dgm:extLst>
    </dgm:pt>
    <dgm:pt modelId="{69C0C967-786F-4223-9ADA-0444BFC35AED}" type="parTrans" cxnId="{BD156182-E7F3-4327-B1F2-83558B75F9AE}">
      <dgm:prSet/>
      <dgm:spPr/>
      <dgm:t>
        <a:bodyPr/>
        <a:lstStyle/>
        <a:p>
          <a:endParaRPr lang="en-GB" sz="1100">
            <a:solidFill>
              <a:srgbClr val="FFFFFF"/>
            </a:solidFill>
          </a:endParaRPr>
        </a:p>
      </dgm:t>
    </dgm:pt>
    <dgm:pt modelId="{CABFC25E-4B70-4AAB-A0B5-A31112D9121E}" type="sibTrans" cxnId="{BD156182-E7F3-4327-B1F2-83558B75F9AE}">
      <dgm:prSet/>
      <dgm:spPr/>
      <dgm:t>
        <a:bodyPr/>
        <a:lstStyle/>
        <a:p>
          <a:endParaRPr lang="en-GB" sz="1100">
            <a:solidFill>
              <a:srgbClr val="FFFFFF"/>
            </a:solidFill>
          </a:endParaRPr>
        </a:p>
      </dgm:t>
    </dgm:pt>
    <dgm:pt modelId="{2E1259E2-7D31-43AF-856B-5C3DBACD6831}">
      <dgm:prSet custT="1"/>
      <dgm:spPr/>
      <dgm:t>
        <a:bodyPr/>
        <a:lstStyle/>
        <a:p>
          <a:pPr>
            <a:buFont typeface="Arial" panose="020B0604020202020204" pitchFamily="34" charset="0"/>
            <a:buChar char="•"/>
          </a:pPr>
          <a:r>
            <a:rPr lang="en-GB" sz="1100" b="0" i="0" dirty="0">
              <a:solidFill>
                <a:srgbClr val="FFFFFF"/>
              </a:solidFill>
              <a:hlinkClick xmlns:r="http://schemas.openxmlformats.org/officeDocument/2006/relationships" r:id="rId3">
                <a:extLst>
                  <a:ext uri="{A12FA001-AC4F-418D-AE19-62706E023703}">
                    <ahyp:hlinkClr xmlns:ahyp="http://schemas.microsoft.com/office/drawing/2018/hyperlinkcolor" val="tx"/>
                  </a:ext>
                </a:extLst>
              </a:hlinkClick>
            </a:rPr>
            <a:t>3: Identify impacts, or long-term goals</a:t>
          </a:r>
          <a:r>
            <a:rPr lang="en-GB" sz="1100" b="0" i="0" dirty="0">
              <a:solidFill>
                <a:srgbClr val="FFFFFF"/>
              </a:solidFill>
            </a:rPr>
            <a:t>​</a:t>
          </a:r>
        </a:p>
      </dgm:t>
      <dgm:extLst>
        <a:ext uri="{E40237B7-FDA0-4F09-8148-C483321AD2D9}">
          <dgm14:cNvPr xmlns:dgm14="http://schemas.microsoft.com/office/drawing/2010/diagram" id="0" name="" descr="1: Identify stake-holders and agree intended impact​&#10;2: Collect evidence and establish context​&#10;3: Identify impacts, or long-term goals​&#10;4: Define your outcomes ​&#10;5: Identify outputs and activities​&#10;6: Identify inputs​&#10;7: Clearly state your assumptions​&#10;8: Identify risks​&#10;9: Apply causal links​&#10;Optional step: Include timelines and plan resources​&#10;10: Produce your diagram and narrative​&#10;11: Produce a monitoring and evaluation action plan"/>
        </a:ext>
      </dgm:extLst>
    </dgm:pt>
    <dgm:pt modelId="{2FC0831D-092E-42EE-9A1F-7A258D8C3D73}" type="parTrans" cxnId="{B71D48E8-B4EA-48D5-85D2-EFC8FC3E15F4}">
      <dgm:prSet/>
      <dgm:spPr/>
      <dgm:t>
        <a:bodyPr/>
        <a:lstStyle/>
        <a:p>
          <a:endParaRPr lang="en-GB" sz="1100">
            <a:solidFill>
              <a:srgbClr val="FFFFFF"/>
            </a:solidFill>
          </a:endParaRPr>
        </a:p>
      </dgm:t>
    </dgm:pt>
    <dgm:pt modelId="{2CCC60ED-0894-42FF-A61F-C39EA0413A9D}" type="sibTrans" cxnId="{B71D48E8-B4EA-48D5-85D2-EFC8FC3E15F4}">
      <dgm:prSet/>
      <dgm:spPr/>
      <dgm:t>
        <a:bodyPr/>
        <a:lstStyle/>
        <a:p>
          <a:endParaRPr lang="en-GB" sz="1100">
            <a:solidFill>
              <a:srgbClr val="FFFFFF"/>
            </a:solidFill>
          </a:endParaRPr>
        </a:p>
      </dgm:t>
    </dgm:pt>
    <dgm:pt modelId="{2EC10460-AE00-46EB-8464-713F20AF84AD}">
      <dgm:prSet custT="1"/>
      <dgm:spPr/>
      <dgm:t>
        <a:bodyPr/>
        <a:lstStyle/>
        <a:p>
          <a:pPr>
            <a:buFont typeface="Arial" panose="020B0604020202020204" pitchFamily="34" charset="0"/>
            <a:buChar char="•"/>
          </a:pPr>
          <a:r>
            <a:rPr lang="en-GB" sz="1100" b="0" i="0" dirty="0">
              <a:solidFill>
                <a:srgbClr val="FFFFFF"/>
              </a:solidFill>
              <a:hlinkClick xmlns:r="http://schemas.openxmlformats.org/officeDocument/2006/relationships" r:id="rId4">
                <a:extLst>
                  <a:ext uri="{A12FA001-AC4F-418D-AE19-62706E023703}">
                    <ahyp:hlinkClr xmlns:ahyp="http://schemas.microsoft.com/office/drawing/2018/hyperlinkcolor" val="tx"/>
                  </a:ext>
                </a:extLst>
              </a:hlinkClick>
            </a:rPr>
            <a:t>4: Define your outcomes</a:t>
          </a:r>
          <a:r>
            <a:rPr lang="en-GB" sz="1100" b="0" i="0" dirty="0">
              <a:solidFill>
                <a:srgbClr val="FFFFFF"/>
              </a:solidFill>
            </a:rPr>
            <a:t> </a:t>
          </a:r>
          <a:r>
            <a:rPr lang="en-US" sz="1100" b="0" i="0" dirty="0">
              <a:solidFill>
                <a:srgbClr val="FFFFFF"/>
              </a:solidFill>
            </a:rPr>
            <a:t>​</a:t>
          </a:r>
        </a:p>
      </dgm:t>
      <dgm:extLst>
        <a:ext uri="{E40237B7-FDA0-4F09-8148-C483321AD2D9}">
          <dgm14:cNvPr xmlns:dgm14="http://schemas.microsoft.com/office/drawing/2010/diagram" id="0" name="" descr="1: Identify stake-holders and agree intended impact​&#10;2: Collect evidence and establish context​&#10;3: Identify impacts, or long-term goals​&#10;4: Define your outcomes ​&#10;5: Identify outputs and activities​&#10;6: Identify inputs​&#10;7: Clearly state your assumptions​&#10;8: Identify risks​&#10;9: Apply causal links​&#10;Optional step: Include timelines and plan resources​&#10;10: Produce your diagram and narrative​&#10;11: Produce a monitoring and evaluation action plan"/>
        </a:ext>
      </dgm:extLst>
    </dgm:pt>
    <dgm:pt modelId="{A71CEDEB-EB7B-41A2-8FCA-BBC9B2401819}" type="parTrans" cxnId="{16BCD297-C25B-44D4-8442-FEA0C1370102}">
      <dgm:prSet/>
      <dgm:spPr/>
      <dgm:t>
        <a:bodyPr/>
        <a:lstStyle/>
        <a:p>
          <a:endParaRPr lang="en-GB" sz="1100">
            <a:solidFill>
              <a:srgbClr val="FFFFFF"/>
            </a:solidFill>
          </a:endParaRPr>
        </a:p>
      </dgm:t>
    </dgm:pt>
    <dgm:pt modelId="{03555E9F-FD17-472C-93CE-B24C81A3629F}" type="sibTrans" cxnId="{16BCD297-C25B-44D4-8442-FEA0C1370102}">
      <dgm:prSet/>
      <dgm:spPr/>
      <dgm:t>
        <a:bodyPr/>
        <a:lstStyle/>
        <a:p>
          <a:endParaRPr lang="en-GB" sz="1100">
            <a:solidFill>
              <a:srgbClr val="FFFFFF"/>
            </a:solidFill>
          </a:endParaRPr>
        </a:p>
      </dgm:t>
    </dgm:pt>
    <dgm:pt modelId="{26E270E6-1E25-4560-9BDE-E8099A9FB254}">
      <dgm:prSet custT="1"/>
      <dgm:spPr/>
      <dgm:t>
        <a:bodyPr/>
        <a:lstStyle/>
        <a:p>
          <a:pPr>
            <a:buFont typeface="Arial" panose="020B0604020202020204" pitchFamily="34" charset="0"/>
            <a:buChar char="•"/>
          </a:pPr>
          <a:r>
            <a:rPr lang="en-GB" sz="1100" b="0" i="0" dirty="0">
              <a:solidFill>
                <a:srgbClr val="FFFFFF"/>
              </a:solidFill>
              <a:hlinkClick xmlns:r="http://schemas.openxmlformats.org/officeDocument/2006/relationships" r:id="rId5">
                <a:extLst>
                  <a:ext uri="{A12FA001-AC4F-418D-AE19-62706E023703}">
                    <ahyp:hlinkClr xmlns:ahyp="http://schemas.microsoft.com/office/drawing/2018/hyperlinkcolor" val="tx"/>
                  </a:ext>
                </a:extLst>
              </a:hlinkClick>
            </a:rPr>
            <a:t>5: Identify outputs and activities</a:t>
          </a:r>
          <a:r>
            <a:rPr lang="en-GB" sz="1100" b="0" i="0" dirty="0">
              <a:solidFill>
                <a:srgbClr val="FFFFFF"/>
              </a:solidFill>
            </a:rPr>
            <a:t>​</a:t>
          </a:r>
        </a:p>
      </dgm:t>
      <dgm:extLst>
        <a:ext uri="{E40237B7-FDA0-4F09-8148-C483321AD2D9}">
          <dgm14:cNvPr xmlns:dgm14="http://schemas.microsoft.com/office/drawing/2010/diagram" id="0" name="" descr="1: Identify stake-holders and agree intended impact​&#10;2: Collect evidence and establish context​&#10;3: Identify impacts, or long-term goals​&#10;4: Define your outcomes ​&#10;5: Identify outputs and activities​&#10;6: Identify inputs​&#10;7: Clearly state your assumptions​&#10;8: Identify risks​&#10;9: Apply causal links​&#10;Optional step: Include timelines and plan resources​&#10;10: Produce your diagram and narrative​&#10;11: Produce a monitoring and evaluation action plan"/>
        </a:ext>
      </dgm:extLst>
    </dgm:pt>
    <dgm:pt modelId="{B4C5CB5A-194C-46D4-AB4F-912822FD3C22}" type="parTrans" cxnId="{28812058-EA50-4D0D-A47A-0A92B49E8F5C}">
      <dgm:prSet/>
      <dgm:spPr/>
      <dgm:t>
        <a:bodyPr/>
        <a:lstStyle/>
        <a:p>
          <a:endParaRPr lang="en-GB" sz="1100">
            <a:solidFill>
              <a:srgbClr val="FFFFFF"/>
            </a:solidFill>
          </a:endParaRPr>
        </a:p>
      </dgm:t>
    </dgm:pt>
    <dgm:pt modelId="{62C497BB-79E5-43B5-BC99-D278B05E0B92}" type="sibTrans" cxnId="{28812058-EA50-4D0D-A47A-0A92B49E8F5C}">
      <dgm:prSet/>
      <dgm:spPr/>
      <dgm:t>
        <a:bodyPr/>
        <a:lstStyle/>
        <a:p>
          <a:endParaRPr lang="en-GB" sz="1100">
            <a:solidFill>
              <a:srgbClr val="FFFFFF"/>
            </a:solidFill>
          </a:endParaRPr>
        </a:p>
      </dgm:t>
    </dgm:pt>
    <dgm:pt modelId="{F7EFA933-EECB-48B5-A7E8-34FEB1B695A0}">
      <dgm:prSet custT="1"/>
      <dgm:spPr/>
      <dgm:t>
        <a:bodyPr/>
        <a:lstStyle/>
        <a:p>
          <a:pPr>
            <a:buFont typeface="Arial" panose="020B0604020202020204" pitchFamily="34" charset="0"/>
            <a:buChar char="•"/>
          </a:pPr>
          <a:r>
            <a:rPr lang="en-GB" sz="1100" b="0" i="0" dirty="0">
              <a:solidFill>
                <a:srgbClr val="FFFFFF"/>
              </a:solidFill>
              <a:hlinkClick xmlns:r="http://schemas.openxmlformats.org/officeDocument/2006/relationships" r:id="rId6">
                <a:extLst>
                  <a:ext uri="{A12FA001-AC4F-418D-AE19-62706E023703}">
                    <ahyp:hlinkClr xmlns:ahyp="http://schemas.microsoft.com/office/drawing/2018/hyperlinkcolor" val="tx"/>
                  </a:ext>
                </a:extLst>
              </a:hlinkClick>
            </a:rPr>
            <a:t>6: Identify inputs</a:t>
          </a:r>
          <a:r>
            <a:rPr lang="en-GB" sz="1100" b="0" i="0" dirty="0">
              <a:solidFill>
                <a:srgbClr val="FFFFFF"/>
              </a:solidFill>
            </a:rPr>
            <a:t>​</a:t>
          </a:r>
        </a:p>
      </dgm:t>
      <dgm:extLst>
        <a:ext uri="{E40237B7-FDA0-4F09-8148-C483321AD2D9}">
          <dgm14:cNvPr xmlns:dgm14="http://schemas.microsoft.com/office/drawing/2010/diagram" id="0" name="" descr="1: Identify stake-holders and agree intended impact​&#10;2: Collect evidence and establish context​&#10;3: Identify impacts, or long-term goals​&#10;4: Define your outcomes ​&#10;5: Identify outputs and activities​&#10;6: Identify inputs​&#10;7: Clearly state your assumptions​&#10;8: Identify risks​&#10;9: Apply causal links​&#10;Optional step: Include timelines and plan resources​&#10;10: Produce your diagram and narrative​&#10;11: Produce a monitoring and evaluation action plan"/>
        </a:ext>
      </dgm:extLst>
    </dgm:pt>
    <dgm:pt modelId="{0480D850-133C-48FA-9288-0BD0DF127D12}" type="parTrans" cxnId="{5D0B1CD7-6C8D-4B77-96AE-17105CD49B88}">
      <dgm:prSet/>
      <dgm:spPr/>
      <dgm:t>
        <a:bodyPr/>
        <a:lstStyle/>
        <a:p>
          <a:endParaRPr lang="en-GB" sz="1100">
            <a:solidFill>
              <a:srgbClr val="FFFFFF"/>
            </a:solidFill>
          </a:endParaRPr>
        </a:p>
      </dgm:t>
    </dgm:pt>
    <dgm:pt modelId="{DC341C48-3D8A-415E-8B2B-277BE30C73B7}" type="sibTrans" cxnId="{5D0B1CD7-6C8D-4B77-96AE-17105CD49B88}">
      <dgm:prSet/>
      <dgm:spPr/>
      <dgm:t>
        <a:bodyPr/>
        <a:lstStyle/>
        <a:p>
          <a:endParaRPr lang="en-GB" sz="1100">
            <a:solidFill>
              <a:srgbClr val="FFFFFF"/>
            </a:solidFill>
          </a:endParaRPr>
        </a:p>
      </dgm:t>
    </dgm:pt>
    <dgm:pt modelId="{A5414982-1F0A-463A-ACDA-65CDA194E20E}">
      <dgm:prSet custT="1"/>
      <dgm:spPr/>
      <dgm:t>
        <a:bodyPr/>
        <a:lstStyle/>
        <a:p>
          <a:pPr>
            <a:buFont typeface="Arial" panose="020B0604020202020204" pitchFamily="34" charset="0"/>
            <a:buChar char="•"/>
          </a:pPr>
          <a:r>
            <a:rPr lang="en-GB" sz="1100" b="0" i="0">
              <a:solidFill>
                <a:srgbClr val="FFFFFF"/>
              </a:solidFill>
              <a:hlinkClick xmlns:r="http://schemas.openxmlformats.org/officeDocument/2006/relationships" r:id="rId7">
                <a:extLst>
                  <a:ext uri="{A12FA001-AC4F-418D-AE19-62706E023703}">
                    <ahyp:hlinkClr xmlns:ahyp="http://schemas.microsoft.com/office/drawing/2018/hyperlinkcolor" val="tx"/>
                  </a:ext>
                </a:extLst>
              </a:hlinkClick>
            </a:rPr>
            <a:t>7: Clearly state your assumptions</a:t>
          </a:r>
          <a:r>
            <a:rPr lang="en-GB" sz="1100" b="0" i="0">
              <a:solidFill>
                <a:srgbClr val="FFFFFF"/>
              </a:solidFill>
            </a:rPr>
            <a:t>​</a:t>
          </a:r>
        </a:p>
      </dgm:t>
      <dgm:extLst>
        <a:ext uri="{E40237B7-FDA0-4F09-8148-C483321AD2D9}">
          <dgm14:cNvPr xmlns:dgm14="http://schemas.microsoft.com/office/drawing/2010/diagram" id="0" name="" descr="1: Identify stake-holders and agree intended impact​&#10;2: Collect evidence and establish context​&#10;3: Identify impacts, or long-term goals​&#10;4: Define your outcomes ​&#10;5: Identify outputs and activities​&#10;6: Identify inputs​&#10;7: Clearly state your assumptions​&#10;8: Identify risks​&#10;9: Apply causal links​&#10;Optional step: Include timelines and plan resources​&#10;10: Produce your diagram and narrative​&#10;11: Produce a monitoring and evaluation action plan"/>
        </a:ext>
      </dgm:extLst>
    </dgm:pt>
    <dgm:pt modelId="{B23ABAAD-5DB0-411D-B0FC-F1EB01364E9D}" type="parTrans" cxnId="{42428DD3-A8F8-4C36-B905-5821A381DE15}">
      <dgm:prSet/>
      <dgm:spPr/>
      <dgm:t>
        <a:bodyPr/>
        <a:lstStyle/>
        <a:p>
          <a:endParaRPr lang="en-GB" sz="1100">
            <a:solidFill>
              <a:srgbClr val="FFFFFF"/>
            </a:solidFill>
          </a:endParaRPr>
        </a:p>
      </dgm:t>
    </dgm:pt>
    <dgm:pt modelId="{1EF47D80-B8F4-421C-A7DF-6B4405A2973C}" type="sibTrans" cxnId="{42428DD3-A8F8-4C36-B905-5821A381DE15}">
      <dgm:prSet/>
      <dgm:spPr/>
      <dgm:t>
        <a:bodyPr/>
        <a:lstStyle/>
        <a:p>
          <a:endParaRPr lang="en-GB" sz="1100">
            <a:solidFill>
              <a:srgbClr val="FFFFFF"/>
            </a:solidFill>
          </a:endParaRPr>
        </a:p>
      </dgm:t>
    </dgm:pt>
    <dgm:pt modelId="{B53657B9-FAD8-451F-BC2B-3577D4B8952E}">
      <dgm:prSet custT="1"/>
      <dgm:spPr/>
      <dgm:t>
        <a:bodyPr/>
        <a:lstStyle/>
        <a:p>
          <a:pPr>
            <a:buFont typeface="Arial" panose="020B0604020202020204" pitchFamily="34" charset="0"/>
            <a:buChar char="•"/>
          </a:pPr>
          <a:r>
            <a:rPr lang="en-GB" sz="1100" b="0" i="0" dirty="0">
              <a:solidFill>
                <a:srgbClr val="FFFFFF"/>
              </a:solidFill>
              <a:hlinkClick xmlns:r="http://schemas.openxmlformats.org/officeDocument/2006/relationships" r:id="rId8">
                <a:extLst>
                  <a:ext uri="{A12FA001-AC4F-418D-AE19-62706E023703}">
                    <ahyp:hlinkClr xmlns:ahyp="http://schemas.microsoft.com/office/drawing/2018/hyperlinkcolor" val="tx"/>
                  </a:ext>
                </a:extLst>
              </a:hlinkClick>
            </a:rPr>
            <a:t>8: Identify risks</a:t>
          </a:r>
          <a:r>
            <a:rPr lang="en-GB" sz="1100" b="0" i="0" dirty="0">
              <a:solidFill>
                <a:srgbClr val="FFFFFF"/>
              </a:solidFill>
            </a:rPr>
            <a:t>​</a:t>
          </a:r>
        </a:p>
      </dgm:t>
      <dgm:extLst>
        <a:ext uri="{E40237B7-FDA0-4F09-8148-C483321AD2D9}">
          <dgm14:cNvPr xmlns:dgm14="http://schemas.microsoft.com/office/drawing/2010/diagram" id="0" name="" descr="1: Identify stake-holders and agree intended impact​&#10;2: Collect evidence and establish context​&#10;3: Identify impacts, or long-term goals​&#10;4: Define your outcomes ​&#10;5: Identify outputs and activities​&#10;6: Identify inputs​&#10;7: Clearly state your assumptions​&#10;8: Identify risks​&#10;9: Apply causal links​&#10;Optional step: Include timelines and plan resources​&#10;10: Produce your diagram and narrative​&#10;11: Produce a monitoring and evaluation action plan"/>
        </a:ext>
      </dgm:extLst>
    </dgm:pt>
    <dgm:pt modelId="{09B5A97E-D6CA-4149-97D9-74CB98DBC48D}" type="parTrans" cxnId="{0E6ABE0B-F835-4B70-94C7-485533C44503}">
      <dgm:prSet/>
      <dgm:spPr/>
      <dgm:t>
        <a:bodyPr/>
        <a:lstStyle/>
        <a:p>
          <a:endParaRPr lang="en-GB" sz="1100">
            <a:solidFill>
              <a:srgbClr val="FFFFFF"/>
            </a:solidFill>
          </a:endParaRPr>
        </a:p>
      </dgm:t>
    </dgm:pt>
    <dgm:pt modelId="{D2131E46-79B7-44BB-A9B2-31A563AC9D63}" type="sibTrans" cxnId="{0E6ABE0B-F835-4B70-94C7-485533C44503}">
      <dgm:prSet/>
      <dgm:spPr/>
      <dgm:t>
        <a:bodyPr/>
        <a:lstStyle/>
        <a:p>
          <a:endParaRPr lang="en-GB" sz="1100">
            <a:solidFill>
              <a:srgbClr val="FFFFFF"/>
            </a:solidFill>
          </a:endParaRPr>
        </a:p>
      </dgm:t>
    </dgm:pt>
    <dgm:pt modelId="{483EE088-6F8E-4503-BD07-D819B9C5CB70}">
      <dgm:prSet custT="1"/>
      <dgm:spPr/>
      <dgm:t>
        <a:bodyPr/>
        <a:lstStyle/>
        <a:p>
          <a:pPr>
            <a:buFont typeface="Arial" panose="020B0604020202020204" pitchFamily="34" charset="0"/>
            <a:buChar char="•"/>
          </a:pPr>
          <a:r>
            <a:rPr lang="en-GB" sz="1100" b="0" i="0">
              <a:solidFill>
                <a:srgbClr val="FFFFFF"/>
              </a:solidFill>
              <a:hlinkClick xmlns:r="http://schemas.openxmlformats.org/officeDocument/2006/relationships" r:id="rId9">
                <a:extLst>
                  <a:ext uri="{A12FA001-AC4F-418D-AE19-62706E023703}">
                    <ahyp:hlinkClr xmlns:ahyp="http://schemas.microsoft.com/office/drawing/2018/hyperlinkcolor" val="tx"/>
                  </a:ext>
                </a:extLst>
              </a:hlinkClick>
            </a:rPr>
            <a:t>9: Apply causal links</a:t>
          </a:r>
          <a:r>
            <a:rPr lang="en-GB" sz="1100" b="0" i="0">
              <a:solidFill>
                <a:srgbClr val="FFFFFF"/>
              </a:solidFill>
            </a:rPr>
            <a:t>​</a:t>
          </a:r>
        </a:p>
      </dgm:t>
      <dgm:extLst>
        <a:ext uri="{E40237B7-FDA0-4F09-8148-C483321AD2D9}">
          <dgm14:cNvPr xmlns:dgm14="http://schemas.microsoft.com/office/drawing/2010/diagram" id="0" name="" descr="1: Identify stake-holders and agree intended impact​&#10;2: Collect evidence and establish context​&#10;3: Identify impacts, or long-term goals​&#10;4: Define your outcomes ​&#10;5: Identify outputs and activities​&#10;6: Identify inputs​&#10;7: Clearly state your assumptions​&#10;8: Identify risks​&#10;9: Apply causal links​&#10;Optional step: Include timelines and plan resources​&#10;10: Produce your diagram and narrative​&#10;11: Produce a monitoring and evaluation action plan"/>
        </a:ext>
      </dgm:extLst>
    </dgm:pt>
    <dgm:pt modelId="{F9CD859F-644C-45BE-BC9F-BCCEC635C202}" type="parTrans" cxnId="{7E10B531-9B8D-4816-9038-57396F9657F7}">
      <dgm:prSet/>
      <dgm:spPr/>
      <dgm:t>
        <a:bodyPr/>
        <a:lstStyle/>
        <a:p>
          <a:endParaRPr lang="en-GB" sz="1100">
            <a:solidFill>
              <a:srgbClr val="FFFFFF"/>
            </a:solidFill>
          </a:endParaRPr>
        </a:p>
      </dgm:t>
    </dgm:pt>
    <dgm:pt modelId="{B0613E7D-15AA-42B3-8DFB-555DE1C387F2}" type="sibTrans" cxnId="{7E10B531-9B8D-4816-9038-57396F9657F7}">
      <dgm:prSet/>
      <dgm:spPr/>
      <dgm:t>
        <a:bodyPr/>
        <a:lstStyle/>
        <a:p>
          <a:endParaRPr lang="en-GB" sz="1100">
            <a:solidFill>
              <a:srgbClr val="FFFFFF"/>
            </a:solidFill>
          </a:endParaRPr>
        </a:p>
      </dgm:t>
    </dgm:pt>
    <dgm:pt modelId="{1C41950C-342F-4834-B3EE-3CA90C395B49}">
      <dgm:prSet custT="1"/>
      <dgm:spPr/>
      <dgm:t>
        <a:bodyPr/>
        <a:lstStyle/>
        <a:p>
          <a:pPr>
            <a:buFont typeface="Arial" panose="020B0604020202020204" pitchFamily="34" charset="0"/>
            <a:buChar char="•"/>
          </a:pPr>
          <a:r>
            <a:rPr lang="en-GB" sz="1100" b="0" i="0" dirty="0">
              <a:solidFill>
                <a:srgbClr val="FFFFFF"/>
              </a:solidFill>
              <a:hlinkClick xmlns:r="http://schemas.openxmlformats.org/officeDocument/2006/relationships" r:id="rId10">
                <a:extLst>
                  <a:ext uri="{A12FA001-AC4F-418D-AE19-62706E023703}">
                    <ahyp:hlinkClr xmlns:ahyp="http://schemas.microsoft.com/office/drawing/2018/hyperlinkcolor" val="tx"/>
                  </a:ext>
                </a:extLst>
              </a:hlinkClick>
            </a:rPr>
            <a:t>Optional step: Include timelines and plan resources</a:t>
          </a:r>
          <a:r>
            <a:rPr lang="en-GB" sz="1100" b="0" i="0" dirty="0">
              <a:solidFill>
                <a:srgbClr val="FFFFFF"/>
              </a:solidFill>
            </a:rPr>
            <a:t>​</a:t>
          </a:r>
        </a:p>
      </dgm:t>
      <dgm:extLst>
        <a:ext uri="{E40237B7-FDA0-4F09-8148-C483321AD2D9}">
          <dgm14:cNvPr xmlns:dgm14="http://schemas.microsoft.com/office/drawing/2010/diagram" id="0" name="" descr="1: Identify stake-holders and agree intended impact​&#10;2: Collect evidence and establish context​&#10;3: Identify impacts, or long-term goals​&#10;4: Define your outcomes ​&#10;5: Identify outputs and activities​&#10;6: Identify inputs​&#10;7: Clearly state your assumptions​&#10;8: Identify risks​&#10;9: Apply causal links​&#10;Optional step: Include timelines and plan resources​&#10;10: Produce your diagram and narrative​&#10;11: Produce a monitoring and evaluation action plan"/>
        </a:ext>
      </dgm:extLst>
    </dgm:pt>
    <dgm:pt modelId="{B5F0E741-6E18-4899-B1BD-7A2F9359138C}" type="parTrans" cxnId="{A20E2FC3-9BA5-4080-ABAE-59AB1A3A85C8}">
      <dgm:prSet/>
      <dgm:spPr/>
      <dgm:t>
        <a:bodyPr/>
        <a:lstStyle/>
        <a:p>
          <a:endParaRPr lang="en-GB" sz="1100">
            <a:solidFill>
              <a:srgbClr val="FFFFFF"/>
            </a:solidFill>
          </a:endParaRPr>
        </a:p>
      </dgm:t>
    </dgm:pt>
    <dgm:pt modelId="{8F3FFF8F-E47B-437F-AB47-E04BCF805621}" type="sibTrans" cxnId="{A20E2FC3-9BA5-4080-ABAE-59AB1A3A85C8}">
      <dgm:prSet/>
      <dgm:spPr/>
      <dgm:t>
        <a:bodyPr/>
        <a:lstStyle/>
        <a:p>
          <a:endParaRPr lang="en-GB" sz="1100">
            <a:solidFill>
              <a:srgbClr val="FFFFFF"/>
            </a:solidFill>
          </a:endParaRPr>
        </a:p>
      </dgm:t>
    </dgm:pt>
    <dgm:pt modelId="{2D750B9B-ACFE-42D4-818A-95BC819046F8}">
      <dgm:prSet custT="1"/>
      <dgm:spPr/>
      <dgm:t>
        <a:bodyPr/>
        <a:lstStyle/>
        <a:p>
          <a:pPr>
            <a:buFont typeface="Arial" panose="020B0604020202020204" pitchFamily="34" charset="0"/>
            <a:buChar char="•"/>
          </a:pPr>
          <a:r>
            <a:rPr lang="en-GB" sz="1100" b="0" i="0" dirty="0">
              <a:solidFill>
                <a:srgbClr val="FFFFFF"/>
              </a:solidFill>
              <a:hlinkClick xmlns:r="http://schemas.openxmlformats.org/officeDocument/2006/relationships" r:id="rId11">
                <a:extLst>
                  <a:ext uri="{A12FA001-AC4F-418D-AE19-62706E023703}">
                    <ahyp:hlinkClr xmlns:ahyp="http://schemas.microsoft.com/office/drawing/2018/hyperlinkcolor" val="tx"/>
                  </a:ext>
                </a:extLst>
              </a:hlinkClick>
            </a:rPr>
            <a:t>10: Produce your diagram and narrative</a:t>
          </a:r>
          <a:r>
            <a:rPr lang="en-GB" sz="1100" b="0" i="0" dirty="0">
              <a:solidFill>
                <a:srgbClr val="FFFFFF"/>
              </a:solidFill>
            </a:rPr>
            <a:t>​</a:t>
          </a:r>
        </a:p>
      </dgm:t>
      <dgm:extLst>
        <a:ext uri="{E40237B7-FDA0-4F09-8148-C483321AD2D9}">
          <dgm14:cNvPr xmlns:dgm14="http://schemas.microsoft.com/office/drawing/2010/diagram" id="0" name="" descr="1: Identify stake-holders and agree intended impact​&#10;2: Collect evidence and establish context​&#10;3: Identify impacts, or long-term goals​&#10;4: Define your outcomes ​&#10;5: Identify outputs and activities​&#10;6: Identify inputs​&#10;7: Clearly state your assumptions​&#10;8: Identify risks​&#10;9: Apply causal links​&#10;Optional step: Include timelines and plan resources​&#10;10: Produce your diagram and narrative​&#10;11: Produce a monitoring and evaluation action plan"/>
        </a:ext>
      </dgm:extLst>
    </dgm:pt>
    <dgm:pt modelId="{C64114EA-C8D1-464B-9780-CB80BB053C03}" type="parTrans" cxnId="{21B7330D-6F3F-41CA-BE32-80835D95C1C7}">
      <dgm:prSet/>
      <dgm:spPr/>
      <dgm:t>
        <a:bodyPr/>
        <a:lstStyle/>
        <a:p>
          <a:endParaRPr lang="en-GB" sz="1100">
            <a:solidFill>
              <a:srgbClr val="FFFFFF"/>
            </a:solidFill>
          </a:endParaRPr>
        </a:p>
      </dgm:t>
    </dgm:pt>
    <dgm:pt modelId="{F3066348-C77B-48DE-87AA-42A5992C27BB}" type="sibTrans" cxnId="{21B7330D-6F3F-41CA-BE32-80835D95C1C7}">
      <dgm:prSet/>
      <dgm:spPr/>
      <dgm:t>
        <a:bodyPr/>
        <a:lstStyle/>
        <a:p>
          <a:endParaRPr lang="en-GB" sz="1100">
            <a:solidFill>
              <a:srgbClr val="FFFFFF"/>
            </a:solidFill>
          </a:endParaRPr>
        </a:p>
      </dgm:t>
    </dgm:pt>
    <dgm:pt modelId="{C87FDC3F-E368-41A0-94BA-AE894E2B0828}">
      <dgm:prSet custT="1"/>
      <dgm:spPr>
        <a:ln>
          <a:solidFill>
            <a:srgbClr val="003D59"/>
          </a:solidFill>
        </a:ln>
      </dgm:spPr>
      <dgm:t>
        <a:bodyPr/>
        <a:lstStyle/>
        <a:p>
          <a:pPr>
            <a:buFont typeface="Arial" panose="020B0604020202020204" pitchFamily="34" charset="0"/>
            <a:buChar char="•"/>
          </a:pPr>
          <a:r>
            <a:rPr lang="en-GB" sz="1100" b="0" i="0" dirty="0">
              <a:solidFill>
                <a:srgbClr val="FFFFFF"/>
              </a:solidFill>
              <a:hlinkClick xmlns:r="http://schemas.openxmlformats.org/officeDocument/2006/relationships" r:id="rId12">
                <a:extLst>
                  <a:ext uri="{A12FA001-AC4F-418D-AE19-62706E023703}">
                    <ahyp:hlinkClr xmlns:ahyp="http://schemas.microsoft.com/office/drawing/2018/hyperlinkcolor" val="tx"/>
                  </a:ext>
                </a:extLst>
              </a:hlinkClick>
            </a:rPr>
            <a:t>11: Produce a monitoring and evaluation action plan</a:t>
          </a:r>
          <a:endParaRPr lang="en-GB" sz="1100" b="0" i="0" dirty="0">
            <a:solidFill>
              <a:srgbClr val="FFFFFF"/>
            </a:solidFill>
          </a:endParaRPr>
        </a:p>
      </dgm:t>
      <dgm:extLst>
        <a:ext uri="{E40237B7-FDA0-4F09-8148-C483321AD2D9}">
          <dgm14:cNvPr xmlns:dgm14="http://schemas.microsoft.com/office/drawing/2010/diagram" id="0" name="" descr="1: Identify stake-holders and agree intended impact​&#10;2: Collect evidence and establish context​&#10;3: Identify impacts, or long-term goals​&#10;4: Define your outcomes ​&#10;5: Identify outputs and activities​&#10;6: Identify inputs​&#10;7: Clearly state your assumptions​&#10;8: Identify risks​&#10;9: Apply causal links​&#10;Optional step: Include timelines and plan resources​&#10;10: Produce your diagram and narrative​&#10;11: Produce a monitoring and evaluation action plan"/>
        </a:ext>
      </dgm:extLst>
    </dgm:pt>
    <dgm:pt modelId="{CBEDFC5C-977B-4FFA-B507-E40FE7E7A899}" type="parTrans" cxnId="{FE6245F4-661D-4040-8784-EAA319700A78}">
      <dgm:prSet/>
      <dgm:spPr/>
      <dgm:t>
        <a:bodyPr/>
        <a:lstStyle/>
        <a:p>
          <a:endParaRPr lang="en-GB" sz="1100">
            <a:solidFill>
              <a:srgbClr val="FFFFFF"/>
            </a:solidFill>
          </a:endParaRPr>
        </a:p>
      </dgm:t>
    </dgm:pt>
    <dgm:pt modelId="{1F911AE7-EE53-4F65-8C06-48843D6DE196}" type="sibTrans" cxnId="{FE6245F4-661D-4040-8784-EAA319700A78}">
      <dgm:prSet/>
      <dgm:spPr/>
      <dgm:t>
        <a:bodyPr/>
        <a:lstStyle/>
        <a:p>
          <a:endParaRPr lang="en-GB" sz="1100">
            <a:solidFill>
              <a:srgbClr val="FFFFFF"/>
            </a:solidFill>
          </a:endParaRPr>
        </a:p>
      </dgm:t>
    </dgm:pt>
    <dgm:pt modelId="{A2E87157-C70C-4A22-9439-98503FA107C2}" type="pres">
      <dgm:prSet presAssocID="{C8213F2A-6623-4CD4-95D3-0B80C3285AEC}" presName="CompostProcess" presStyleCnt="0">
        <dgm:presLayoutVars>
          <dgm:dir/>
          <dgm:resizeHandles val="exact"/>
        </dgm:presLayoutVars>
      </dgm:prSet>
      <dgm:spPr/>
    </dgm:pt>
    <dgm:pt modelId="{229811B8-830A-46CD-8FC4-F28B7BD2D3BE}" type="pres">
      <dgm:prSet presAssocID="{C8213F2A-6623-4CD4-95D3-0B80C3285AEC}" presName="arrow" presStyleLbl="bgShp" presStyleIdx="0" presStyleCnt="1" custScaleX="117647" custScaleY="100000" custLinFactNeighborX="400" custLinFactNeighborY="50"/>
      <dgm:spPr>
        <a:solidFill>
          <a:srgbClr val="F46A25"/>
        </a:solidFill>
      </dgm:spPr>
    </dgm:pt>
    <dgm:pt modelId="{05E8C9B5-3885-4955-AE6B-657F7FD8734E}" type="pres">
      <dgm:prSet presAssocID="{C8213F2A-6623-4CD4-95D3-0B80C3285AEC}" presName="linearProcess" presStyleCnt="0"/>
      <dgm:spPr/>
    </dgm:pt>
    <dgm:pt modelId="{9A51BD55-1CA9-4D9D-9060-114E8164BADB}" type="pres">
      <dgm:prSet presAssocID="{439DD99F-E537-4ED7-A919-40E8E23FEFB1}" presName="textNode" presStyleLbl="node1" presStyleIdx="0" presStyleCnt="12" custLinFactX="-24578" custLinFactNeighborX="-100000" custLinFactNeighborY="418">
        <dgm:presLayoutVars>
          <dgm:bulletEnabled val="1"/>
        </dgm:presLayoutVars>
      </dgm:prSet>
      <dgm:spPr/>
    </dgm:pt>
    <dgm:pt modelId="{68197B75-3783-41C4-BF64-45EA812D8AAA}" type="pres">
      <dgm:prSet presAssocID="{644659EE-5621-4D4E-9685-3D3E421FD123}" presName="sibTrans" presStyleCnt="0"/>
      <dgm:spPr/>
    </dgm:pt>
    <dgm:pt modelId="{FBB81A6B-FA84-4BE4-9F88-7900A408AF35}" type="pres">
      <dgm:prSet presAssocID="{20361A17-C185-4B31-8AEF-21C163BF5CBC}" presName="textNode" presStyleLbl="node1" presStyleIdx="1" presStyleCnt="12">
        <dgm:presLayoutVars>
          <dgm:bulletEnabled val="1"/>
        </dgm:presLayoutVars>
      </dgm:prSet>
      <dgm:spPr/>
    </dgm:pt>
    <dgm:pt modelId="{4FFF1C58-2023-4CED-84BD-A305A79DBA62}" type="pres">
      <dgm:prSet presAssocID="{CABFC25E-4B70-4AAB-A0B5-A31112D9121E}" presName="sibTrans" presStyleCnt="0"/>
      <dgm:spPr/>
    </dgm:pt>
    <dgm:pt modelId="{62173B0A-0E9E-480B-85EA-9CE44FB8757A}" type="pres">
      <dgm:prSet presAssocID="{2E1259E2-7D31-43AF-856B-5C3DBACD6831}" presName="textNode" presStyleLbl="node1" presStyleIdx="2" presStyleCnt="12">
        <dgm:presLayoutVars>
          <dgm:bulletEnabled val="1"/>
        </dgm:presLayoutVars>
      </dgm:prSet>
      <dgm:spPr/>
    </dgm:pt>
    <dgm:pt modelId="{BFB6BC05-5B1B-4AB1-9D27-AA9D6F9A61E5}" type="pres">
      <dgm:prSet presAssocID="{2CCC60ED-0894-42FF-A61F-C39EA0413A9D}" presName="sibTrans" presStyleCnt="0"/>
      <dgm:spPr/>
    </dgm:pt>
    <dgm:pt modelId="{C1A11C96-D796-4474-AEA2-5AAB987F834C}" type="pres">
      <dgm:prSet presAssocID="{2EC10460-AE00-46EB-8464-713F20AF84AD}" presName="textNode" presStyleLbl="node1" presStyleIdx="3" presStyleCnt="12">
        <dgm:presLayoutVars>
          <dgm:bulletEnabled val="1"/>
        </dgm:presLayoutVars>
      </dgm:prSet>
      <dgm:spPr/>
    </dgm:pt>
    <dgm:pt modelId="{E6C394B6-1B67-4AAB-A27A-AEAD75F25235}" type="pres">
      <dgm:prSet presAssocID="{03555E9F-FD17-472C-93CE-B24C81A3629F}" presName="sibTrans" presStyleCnt="0"/>
      <dgm:spPr/>
    </dgm:pt>
    <dgm:pt modelId="{205F1D6E-320F-487E-81C8-4CCF740466F5}" type="pres">
      <dgm:prSet presAssocID="{26E270E6-1E25-4560-9BDE-E8099A9FB254}" presName="textNode" presStyleLbl="node1" presStyleIdx="4" presStyleCnt="12">
        <dgm:presLayoutVars>
          <dgm:bulletEnabled val="1"/>
        </dgm:presLayoutVars>
      </dgm:prSet>
      <dgm:spPr/>
    </dgm:pt>
    <dgm:pt modelId="{BC8EB92F-0C28-4597-8B88-69BC5538257A}" type="pres">
      <dgm:prSet presAssocID="{62C497BB-79E5-43B5-BC99-D278B05E0B92}" presName="sibTrans" presStyleCnt="0"/>
      <dgm:spPr/>
    </dgm:pt>
    <dgm:pt modelId="{E4E63B8A-33C6-4B35-9FA5-DDC04D7F8729}" type="pres">
      <dgm:prSet presAssocID="{F7EFA933-EECB-48B5-A7E8-34FEB1B695A0}" presName="textNode" presStyleLbl="node1" presStyleIdx="5" presStyleCnt="12">
        <dgm:presLayoutVars>
          <dgm:bulletEnabled val="1"/>
        </dgm:presLayoutVars>
      </dgm:prSet>
      <dgm:spPr/>
    </dgm:pt>
    <dgm:pt modelId="{B83D20BE-A45F-4D47-A1BD-6641E540DADD}" type="pres">
      <dgm:prSet presAssocID="{DC341C48-3D8A-415E-8B2B-277BE30C73B7}" presName="sibTrans" presStyleCnt="0"/>
      <dgm:spPr/>
    </dgm:pt>
    <dgm:pt modelId="{B6352E04-31F6-4AD7-A712-043BC5520B40}" type="pres">
      <dgm:prSet presAssocID="{A5414982-1F0A-463A-ACDA-65CDA194E20E}" presName="textNode" presStyleLbl="node1" presStyleIdx="6" presStyleCnt="12">
        <dgm:presLayoutVars>
          <dgm:bulletEnabled val="1"/>
        </dgm:presLayoutVars>
      </dgm:prSet>
      <dgm:spPr/>
    </dgm:pt>
    <dgm:pt modelId="{EA2A18FB-816F-4DD1-BFB0-DF7DEC57E418}" type="pres">
      <dgm:prSet presAssocID="{1EF47D80-B8F4-421C-A7DF-6B4405A2973C}" presName="sibTrans" presStyleCnt="0"/>
      <dgm:spPr/>
    </dgm:pt>
    <dgm:pt modelId="{D8B0C970-203F-4B59-8C0A-E36507352D95}" type="pres">
      <dgm:prSet presAssocID="{B53657B9-FAD8-451F-BC2B-3577D4B8952E}" presName="textNode" presStyleLbl="node1" presStyleIdx="7" presStyleCnt="12">
        <dgm:presLayoutVars>
          <dgm:bulletEnabled val="1"/>
        </dgm:presLayoutVars>
      </dgm:prSet>
      <dgm:spPr/>
    </dgm:pt>
    <dgm:pt modelId="{CBA131B1-A2D1-47CD-A7E0-4C50C6C69973}" type="pres">
      <dgm:prSet presAssocID="{D2131E46-79B7-44BB-A9B2-31A563AC9D63}" presName="sibTrans" presStyleCnt="0"/>
      <dgm:spPr/>
    </dgm:pt>
    <dgm:pt modelId="{0A168DDE-C447-451D-BAA6-2030890B4ECB}" type="pres">
      <dgm:prSet presAssocID="{483EE088-6F8E-4503-BD07-D819B9C5CB70}" presName="textNode" presStyleLbl="node1" presStyleIdx="8" presStyleCnt="12">
        <dgm:presLayoutVars>
          <dgm:bulletEnabled val="1"/>
        </dgm:presLayoutVars>
      </dgm:prSet>
      <dgm:spPr/>
    </dgm:pt>
    <dgm:pt modelId="{A7368004-CC2C-4540-A3A0-921A52EB013C}" type="pres">
      <dgm:prSet presAssocID="{B0613E7D-15AA-42B3-8DFB-555DE1C387F2}" presName="sibTrans" presStyleCnt="0"/>
      <dgm:spPr/>
    </dgm:pt>
    <dgm:pt modelId="{33C1FE7F-5651-489F-82FC-E1E13CF531E5}" type="pres">
      <dgm:prSet presAssocID="{1C41950C-342F-4834-B3EE-3CA90C395B49}" presName="textNode" presStyleLbl="node1" presStyleIdx="9" presStyleCnt="12">
        <dgm:presLayoutVars>
          <dgm:bulletEnabled val="1"/>
        </dgm:presLayoutVars>
      </dgm:prSet>
      <dgm:spPr/>
    </dgm:pt>
    <dgm:pt modelId="{3E975FD8-1F5F-49B1-B051-1C97AE954328}" type="pres">
      <dgm:prSet presAssocID="{8F3FFF8F-E47B-437F-AB47-E04BCF805621}" presName="sibTrans" presStyleCnt="0"/>
      <dgm:spPr/>
    </dgm:pt>
    <dgm:pt modelId="{8FC2FFC2-42F1-4B59-957E-DB7DB0434CEE}" type="pres">
      <dgm:prSet presAssocID="{2D750B9B-ACFE-42D4-818A-95BC819046F8}" presName="textNode" presStyleLbl="node1" presStyleIdx="10" presStyleCnt="12">
        <dgm:presLayoutVars>
          <dgm:bulletEnabled val="1"/>
        </dgm:presLayoutVars>
      </dgm:prSet>
      <dgm:spPr/>
    </dgm:pt>
    <dgm:pt modelId="{0860EA63-5EC5-4198-9520-3729CB39E417}" type="pres">
      <dgm:prSet presAssocID="{F3066348-C77B-48DE-87AA-42A5992C27BB}" presName="sibTrans" presStyleCnt="0"/>
      <dgm:spPr/>
    </dgm:pt>
    <dgm:pt modelId="{5CABBEB7-BC20-426F-A89B-ED39323B281D}" type="pres">
      <dgm:prSet presAssocID="{C87FDC3F-E368-41A0-94BA-AE894E2B0828}" presName="textNode" presStyleLbl="node1" presStyleIdx="11" presStyleCnt="12">
        <dgm:presLayoutVars>
          <dgm:bulletEnabled val="1"/>
        </dgm:presLayoutVars>
      </dgm:prSet>
      <dgm:spPr/>
    </dgm:pt>
  </dgm:ptLst>
  <dgm:cxnLst>
    <dgm:cxn modelId="{0E6ABE0B-F835-4B70-94C7-485533C44503}" srcId="{C8213F2A-6623-4CD4-95D3-0B80C3285AEC}" destId="{B53657B9-FAD8-451F-BC2B-3577D4B8952E}" srcOrd="7" destOrd="0" parTransId="{09B5A97E-D6CA-4149-97D9-74CB98DBC48D}" sibTransId="{D2131E46-79B7-44BB-A9B2-31A563AC9D63}"/>
    <dgm:cxn modelId="{21B7330D-6F3F-41CA-BE32-80835D95C1C7}" srcId="{C8213F2A-6623-4CD4-95D3-0B80C3285AEC}" destId="{2D750B9B-ACFE-42D4-818A-95BC819046F8}" srcOrd="10" destOrd="0" parTransId="{C64114EA-C8D1-464B-9780-CB80BB053C03}" sibTransId="{F3066348-C77B-48DE-87AA-42A5992C27BB}"/>
    <dgm:cxn modelId="{EE1A4A2D-F275-4948-B61B-7036725C28D6}" type="presOf" srcId="{1C41950C-342F-4834-B3EE-3CA90C395B49}" destId="{33C1FE7F-5651-489F-82FC-E1E13CF531E5}" srcOrd="0" destOrd="0" presId="urn:microsoft.com/office/officeart/2005/8/layout/hProcess9"/>
    <dgm:cxn modelId="{7E10B531-9B8D-4816-9038-57396F9657F7}" srcId="{C8213F2A-6623-4CD4-95D3-0B80C3285AEC}" destId="{483EE088-6F8E-4503-BD07-D819B9C5CB70}" srcOrd="8" destOrd="0" parTransId="{F9CD859F-644C-45BE-BC9F-BCCEC635C202}" sibTransId="{B0613E7D-15AA-42B3-8DFB-555DE1C387F2}"/>
    <dgm:cxn modelId="{5D5ED861-0DAE-4133-9F69-F4931C1E9300}" type="presOf" srcId="{483EE088-6F8E-4503-BD07-D819B9C5CB70}" destId="{0A168DDE-C447-451D-BAA6-2030890B4ECB}" srcOrd="0" destOrd="0" presId="urn:microsoft.com/office/officeart/2005/8/layout/hProcess9"/>
    <dgm:cxn modelId="{E3CCFC63-3F1E-4C10-9948-EC920AC6ED58}" srcId="{C8213F2A-6623-4CD4-95D3-0B80C3285AEC}" destId="{439DD99F-E537-4ED7-A919-40E8E23FEFB1}" srcOrd="0" destOrd="0" parTransId="{5B3BD5AE-1732-48E7-9FDF-0E8CCCB4D563}" sibTransId="{644659EE-5621-4D4E-9685-3D3E421FD123}"/>
    <dgm:cxn modelId="{A06B894C-2112-4110-966D-44335ECDB572}" type="presOf" srcId="{B53657B9-FAD8-451F-BC2B-3577D4B8952E}" destId="{D8B0C970-203F-4B59-8C0A-E36507352D95}" srcOrd="0" destOrd="0" presId="urn:microsoft.com/office/officeart/2005/8/layout/hProcess9"/>
    <dgm:cxn modelId="{28812058-EA50-4D0D-A47A-0A92B49E8F5C}" srcId="{C8213F2A-6623-4CD4-95D3-0B80C3285AEC}" destId="{26E270E6-1E25-4560-9BDE-E8099A9FB254}" srcOrd="4" destOrd="0" parTransId="{B4C5CB5A-194C-46D4-AB4F-912822FD3C22}" sibTransId="{62C497BB-79E5-43B5-BC99-D278B05E0B92}"/>
    <dgm:cxn modelId="{CB243181-B798-4CC5-9E30-E82570D50DD9}" type="presOf" srcId="{C8213F2A-6623-4CD4-95D3-0B80C3285AEC}" destId="{A2E87157-C70C-4A22-9439-98503FA107C2}" srcOrd="0" destOrd="0" presId="urn:microsoft.com/office/officeart/2005/8/layout/hProcess9"/>
    <dgm:cxn modelId="{BD156182-E7F3-4327-B1F2-83558B75F9AE}" srcId="{C8213F2A-6623-4CD4-95D3-0B80C3285AEC}" destId="{20361A17-C185-4B31-8AEF-21C163BF5CBC}" srcOrd="1" destOrd="0" parTransId="{69C0C967-786F-4223-9ADA-0444BFC35AED}" sibTransId="{CABFC25E-4B70-4AAB-A0B5-A31112D9121E}"/>
    <dgm:cxn modelId="{EC1CD093-5491-40D0-BEE5-DC2C7E70907D}" type="presOf" srcId="{26E270E6-1E25-4560-9BDE-E8099A9FB254}" destId="{205F1D6E-320F-487E-81C8-4CCF740466F5}" srcOrd="0" destOrd="0" presId="urn:microsoft.com/office/officeart/2005/8/layout/hProcess9"/>
    <dgm:cxn modelId="{16BCD297-C25B-44D4-8442-FEA0C1370102}" srcId="{C8213F2A-6623-4CD4-95D3-0B80C3285AEC}" destId="{2EC10460-AE00-46EB-8464-713F20AF84AD}" srcOrd="3" destOrd="0" parTransId="{A71CEDEB-EB7B-41A2-8FCA-BBC9B2401819}" sibTransId="{03555E9F-FD17-472C-93CE-B24C81A3629F}"/>
    <dgm:cxn modelId="{BD28E8AA-2B4C-4281-9430-9E83F708EF60}" type="presOf" srcId="{F7EFA933-EECB-48B5-A7E8-34FEB1B695A0}" destId="{E4E63B8A-33C6-4B35-9FA5-DDC04D7F8729}" srcOrd="0" destOrd="0" presId="urn:microsoft.com/office/officeart/2005/8/layout/hProcess9"/>
    <dgm:cxn modelId="{6995D0AC-6CDC-4157-94BE-06510090FE2A}" type="presOf" srcId="{2EC10460-AE00-46EB-8464-713F20AF84AD}" destId="{C1A11C96-D796-4474-AEA2-5AAB987F834C}" srcOrd="0" destOrd="0" presId="urn:microsoft.com/office/officeart/2005/8/layout/hProcess9"/>
    <dgm:cxn modelId="{2685C0BA-AC80-4C7D-834A-C0483AB3FA34}" type="presOf" srcId="{A5414982-1F0A-463A-ACDA-65CDA194E20E}" destId="{B6352E04-31F6-4AD7-A712-043BC5520B40}" srcOrd="0" destOrd="0" presId="urn:microsoft.com/office/officeart/2005/8/layout/hProcess9"/>
    <dgm:cxn modelId="{A20E2FC3-9BA5-4080-ABAE-59AB1A3A85C8}" srcId="{C8213F2A-6623-4CD4-95D3-0B80C3285AEC}" destId="{1C41950C-342F-4834-B3EE-3CA90C395B49}" srcOrd="9" destOrd="0" parTransId="{B5F0E741-6E18-4899-B1BD-7A2F9359138C}" sibTransId="{8F3FFF8F-E47B-437F-AB47-E04BCF805621}"/>
    <dgm:cxn modelId="{62FF99D1-C9A0-4C1E-92D1-C5AD2E02BA8D}" type="presOf" srcId="{C87FDC3F-E368-41A0-94BA-AE894E2B0828}" destId="{5CABBEB7-BC20-426F-A89B-ED39323B281D}" srcOrd="0" destOrd="0" presId="urn:microsoft.com/office/officeart/2005/8/layout/hProcess9"/>
    <dgm:cxn modelId="{42428DD3-A8F8-4C36-B905-5821A381DE15}" srcId="{C8213F2A-6623-4CD4-95D3-0B80C3285AEC}" destId="{A5414982-1F0A-463A-ACDA-65CDA194E20E}" srcOrd="6" destOrd="0" parTransId="{B23ABAAD-5DB0-411D-B0FC-F1EB01364E9D}" sibTransId="{1EF47D80-B8F4-421C-A7DF-6B4405A2973C}"/>
    <dgm:cxn modelId="{D6464FD5-3EEC-4776-BCC7-BF6D1F38C3D3}" type="presOf" srcId="{2E1259E2-7D31-43AF-856B-5C3DBACD6831}" destId="{62173B0A-0E9E-480B-85EA-9CE44FB8757A}" srcOrd="0" destOrd="0" presId="urn:microsoft.com/office/officeart/2005/8/layout/hProcess9"/>
    <dgm:cxn modelId="{6E2830D6-A9E9-45C1-9E32-FC7A62308BF5}" type="presOf" srcId="{2D750B9B-ACFE-42D4-818A-95BC819046F8}" destId="{8FC2FFC2-42F1-4B59-957E-DB7DB0434CEE}" srcOrd="0" destOrd="0" presId="urn:microsoft.com/office/officeart/2005/8/layout/hProcess9"/>
    <dgm:cxn modelId="{5D0B1CD7-6C8D-4B77-96AE-17105CD49B88}" srcId="{C8213F2A-6623-4CD4-95D3-0B80C3285AEC}" destId="{F7EFA933-EECB-48B5-A7E8-34FEB1B695A0}" srcOrd="5" destOrd="0" parTransId="{0480D850-133C-48FA-9288-0BD0DF127D12}" sibTransId="{DC341C48-3D8A-415E-8B2B-277BE30C73B7}"/>
    <dgm:cxn modelId="{E64B85DE-B2A3-416F-8DEA-87B20B7D0D43}" type="presOf" srcId="{439DD99F-E537-4ED7-A919-40E8E23FEFB1}" destId="{9A51BD55-1CA9-4D9D-9060-114E8164BADB}" srcOrd="0" destOrd="0" presId="urn:microsoft.com/office/officeart/2005/8/layout/hProcess9"/>
    <dgm:cxn modelId="{3ED9AEE3-1A18-4D31-B2CF-5E8E1EF0E00A}" type="presOf" srcId="{20361A17-C185-4B31-8AEF-21C163BF5CBC}" destId="{FBB81A6B-FA84-4BE4-9F88-7900A408AF35}" srcOrd="0" destOrd="0" presId="urn:microsoft.com/office/officeart/2005/8/layout/hProcess9"/>
    <dgm:cxn modelId="{B71D48E8-B4EA-48D5-85D2-EFC8FC3E15F4}" srcId="{C8213F2A-6623-4CD4-95D3-0B80C3285AEC}" destId="{2E1259E2-7D31-43AF-856B-5C3DBACD6831}" srcOrd="2" destOrd="0" parTransId="{2FC0831D-092E-42EE-9A1F-7A258D8C3D73}" sibTransId="{2CCC60ED-0894-42FF-A61F-C39EA0413A9D}"/>
    <dgm:cxn modelId="{FE6245F4-661D-4040-8784-EAA319700A78}" srcId="{C8213F2A-6623-4CD4-95D3-0B80C3285AEC}" destId="{C87FDC3F-E368-41A0-94BA-AE894E2B0828}" srcOrd="11" destOrd="0" parTransId="{CBEDFC5C-977B-4FFA-B507-E40FE7E7A899}" sibTransId="{1F911AE7-EE53-4F65-8C06-48843D6DE196}"/>
    <dgm:cxn modelId="{29C32A8C-6F35-40A6-8228-022182812CA1}" type="presParOf" srcId="{A2E87157-C70C-4A22-9439-98503FA107C2}" destId="{229811B8-830A-46CD-8FC4-F28B7BD2D3BE}" srcOrd="0" destOrd="0" presId="urn:microsoft.com/office/officeart/2005/8/layout/hProcess9"/>
    <dgm:cxn modelId="{105733D3-039D-4E9D-8821-3405CC44F2D1}" type="presParOf" srcId="{A2E87157-C70C-4A22-9439-98503FA107C2}" destId="{05E8C9B5-3885-4955-AE6B-657F7FD8734E}" srcOrd="1" destOrd="0" presId="urn:microsoft.com/office/officeart/2005/8/layout/hProcess9"/>
    <dgm:cxn modelId="{6D06B820-CCC6-47A2-ACF5-83392813A3C8}" type="presParOf" srcId="{05E8C9B5-3885-4955-AE6B-657F7FD8734E}" destId="{9A51BD55-1CA9-4D9D-9060-114E8164BADB}" srcOrd="0" destOrd="0" presId="urn:microsoft.com/office/officeart/2005/8/layout/hProcess9"/>
    <dgm:cxn modelId="{C80F0FE7-5D84-4ECA-BD28-908AF4066CFD}" type="presParOf" srcId="{05E8C9B5-3885-4955-AE6B-657F7FD8734E}" destId="{68197B75-3783-41C4-BF64-45EA812D8AAA}" srcOrd="1" destOrd="0" presId="urn:microsoft.com/office/officeart/2005/8/layout/hProcess9"/>
    <dgm:cxn modelId="{7DD43983-0E8E-4895-956D-B87224F6E18D}" type="presParOf" srcId="{05E8C9B5-3885-4955-AE6B-657F7FD8734E}" destId="{FBB81A6B-FA84-4BE4-9F88-7900A408AF35}" srcOrd="2" destOrd="0" presId="urn:microsoft.com/office/officeart/2005/8/layout/hProcess9"/>
    <dgm:cxn modelId="{6FC5AE7A-CBB8-472E-8267-9B1F500AB88B}" type="presParOf" srcId="{05E8C9B5-3885-4955-AE6B-657F7FD8734E}" destId="{4FFF1C58-2023-4CED-84BD-A305A79DBA62}" srcOrd="3" destOrd="0" presId="urn:microsoft.com/office/officeart/2005/8/layout/hProcess9"/>
    <dgm:cxn modelId="{1CB052A0-7AAB-4659-8373-714D8A2B461C}" type="presParOf" srcId="{05E8C9B5-3885-4955-AE6B-657F7FD8734E}" destId="{62173B0A-0E9E-480B-85EA-9CE44FB8757A}" srcOrd="4" destOrd="0" presId="urn:microsoft.com/office/officeart/2005/8/layout/hProcess9"/>
    <dgm:cxn modelId="{0F4C60A5-FDAA-46E2-B71F-9206CC73DD97}" type="presParOf" srcId="{05E8C9B5-3885-4955-AE6B-657F7FD8734E}" destId="{BFB6BC05-5B1B-4AB1-9D27-AA9D6F9A61E5}" srcOrd="5" destOrd="0" presId="urn:microsoft.com/office/officeart/2005/8/layout/hProcess9"/>
    <dgm:cxn modelId="{D7618963-1A6F-48FF-ACAA-C7F0774D6DE1}" type="presParOf" srcId="{05E8C9B5-3885-4955-AE6B-657F7FD8734E}" destId="{C1A11C96-D796-4474-AEA2-5AAB987F834C}" srcOrd="6" destOrd="0" presId="urn:microsoft.com/office/officeart/2005/8/layout/hProcess9"/>
    <dgm:cxn modelId="{8485188C-2386-4238-9539-258F278645C8}" type="presParOf" srcId="{05E8C9B5-3885-4955-AE6B-657F7FD8734E}" destId="{E6C394B6-1B67-4AAB-A27A-AEAD75F25235}" srcOrd="7" destOrd="0" presId="urn:microsoft.com/office/officeart/2005/8/layout/hProcess9"/>
    <dgm:cxn modelId="{D3329F99-3EBA-4177-AFEC-F84B33E64EBA}" type="presParOf" srcId="{05E8C9B5-3885-4955-AE6B-657F7FD8734E}" destId="{205F1D6E-320F-487E-81C8-4CCF740466F5}" srcOrd="8" destOrd="0" presId="urn:microsoft.com/office/officeart/2005/8/layout/hProcess9"/>
    <dgm:cxn modelId="{2DAE0451-BD44-44E0-9E67-A99D788CA7EB}" type="presParOf" srcId="{05E8C9B5-3885-4955-AE6B-657F7FD8734E}" destId="{BC8EB92F-0C28-4597-8B88-69BC5538257A}" srcOrd="9" destOrd="0" presId="urn:microsoft.com/office/officeart/2005/8/layout/hProcess9"/>
    <dgm:cxn modelId="{35EC4C0F-037B-4AF0-9B2A-DD7FA8BE1A61}" type="presParOf" srcId="{05E8C9B5-3885-4955-AE6B-657F7FD8734E}" destId="{E4E63B8A-33C6-4B35-9FA5-DDC04D7F8729}" srcOrd="10" destOrd="0" presId="urn:microsoft.com/office/officeart/2005/8/layout/hProcess9"/>
    <dgm:cxn modelId="{47E39A3B-529B-4B8D-884D-0F102EBD0C6C}" type="presParOf" srcId="{05E8C9B5-3885-4955-AE6B-657F7FD8734E}" destId="{B83D20BE-A45F-4D47-A1BD-6641E540DADD}" srcOrd="11" destOrd="0" presId="urn:microsoft.com/office/officeart/2005/8/layout/hProcess9"/>
    <dgm:cxn modelId="{154E1697-C120-4D96-B929-E9192390D03F}" type="presParOf" srcId="{05E8C9B5-3885-4955-AE6B-657F7FD8734E}" destId="{B6352E04-31F6-4AD7-A712-043BC5520B40}" srcOrd="12" destOrd="0" presId="urn:microsoft.com/office/officeart/2005/8/layout/hProcess9"/>
    <dgm:cxn modelId="{639B7EAF-EE87-4FB9-981E-02C6B7DC5C7F}" type="presParOf" srcId="{05E8C9B5-3885-4955-AE6B-657F7FD8734E}" destId="{EA2A18FB-816F-4DD1-BFB0-DF7DEC57E418}" srcOrd="13" destOrd="0" presId="urn:microsoft.com/office/officeart/2005/8/layout/hProcess9"/>
    <dgm:cxn modelId="{CAE57902-9B57-4CCA-AF6B-B4E5FD09DE45}" type="presParOf" srcId="{05E8C9B5-3885-4955-AE6B-657F7FD8734E}" destId="{D8B0C970-203F-4B59-8C0A-E36507352D95}" srcOrd="14" destOrd="0" presId="urn:microsoft.com/office/officeart/2005/8/layout/hProcess9"/>
    <dgm:cxn modelId="{7298FFE3-C4D4-49CD-904E-DB088FADAD56}" type="presParOf" srcId="{05E8C9B5-3885-4955-AE6B-657F7FD8734E}" destId="{CBA131B1-A2D1-47CD-A7E0-4C50C6C69973}" srcOrd="15" destOrd="0" presId="urn:microsoft.com/office/officeart/2005/8/layout/hProcess9"/>
    <dgm:cxn modelId="{476917D2-747B-4EE1-86F1-919ABDA7264C}" type="presParOf" srcId="{05E8C9B5-3885-4955-AE6B-657F7FD8734E}" destId="{0A168DDE-C447-451D-BAA6-2030890B4ECB}" srcOrd="16" destOrd="0" presId="urn:microsoft.com/office/officeart/2005/8/layout/hProcess9"/>
    <dgm:cxn modelId="{BEAFDF9F-A12A-4D52-A453-7109D727FB39}" type="presParOf" srcId="{05E8C9B5-3885-4955-AE6B-657F7FD8734E}" destId="{A7368004-CC2C-4540-A3A0-921A52EB013C}" srcOrd="17" destOrd="0" presId="urn:microsoft.com/office/officeart/2005/8/layout/hProcess9"/>
    <dgm:cxn modelId="{DF2ABEFE-6E31-42A7-AD18-A901B9879F91}" type="presParOf" srcId="{05E8C9B5-3885-4955-AE6B-657F7FD8734E}" destId="{33C1FE7F-5651-489F-82FC-E1E13CF531E5}" srcOrd="18" destOrd="0" presId="urn:microsoft.com/office/officeart/2005/8/layout/hProcess9"/>
    <dgm:cxn modelId="{5399BEBD-42B8-40F0-A0E8-D0AE1337AA97}" type="presParOf" srcId="{05E8C9B5-3885-4955-AE6B-657F7FD8734E}" destId="{3E975FD8-1F5F-49B1-B051-1C97AE954328}" srcOrd="19" destOrd="0" presId="urn:microsoft.com/office/officeart/2005/8/layout/hProcess9"/>
    <dgm:cxn modelId="{5272275C-79EE-48F9-9C3B-9F7F5078D61E}" type="presParOf" srcId="{05E8C9B5-3885-4955-AE6B-657F7FD8734E}" destId="{8FC2FFC2-42F1-4B59-957E-DB7DB0434CEE}" srcOrd="20" destOrd="0" presId="urn:microsoft.com/office/officeart/2005/8/layout/hProcess9"/>
    <dgm:cxn modelId="{7E7BC7E2-F669-4375-8DF3-BCF7C4D216FF}" type="presParOf" srcId="{05E8C9B5-3885-4955-AE6B-657F7FD8734E}" destId="{0860EA63-5EC5-4198-9520-3729CB39E417}" srcOrd="21" destOrd="0" presId="urn:microsoft.com/office/officeart/2005/8/layout/hProcess9"/>
    <dgm:cxn modelId="{BB3AC5C1-8899-4631-8C43-0BF3C5811B21}" type="presParOf" srcId="{05E8C9B5-3885-4955-AE6B-657F7FD8734E}" destId="{5CABBEB7-BC20-426F-A89B-ED39323B281D}" srcOrd="2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DF47675-A9DF-4D7C-8954-FD775D82F5E0}"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94A4F6B1-31C1-4798-9D22-C92C82D0CEBA}">
      <dgm:prSet phldrT="[Text]" custT="1"/>
      <dgm:spPr/>
      <dgm:t>
        <a:bodyPr/>
        <a:lstStyle/>
        <a:p>
          <a:r>
            <a:rPr lang="en-GB" sz="1600" dirty="0"/>
            <a:t>Level 1: You can describe what you do and why it matters, logically, coherently and convincingly.</a:t>
          </a:r>
        </a:p>
      </dgm:t>
      <dgm:extLst>
        <a:ext uri="{E40237B7-FDA0-4F09-8148-C483321AD2D9}">
          <dgm14:cNvPr xmlns:dgm14="http://schemas.microsoft.com/office/drawing/2010/diagram" id="0" name="" descr="Level 1: You can describe what you do and why it matters, logically, coherently and convincingly.&#10;Level 2: You can capture data that shows positive change, but you cannot confirm you caused this&#10;Level 3: You can demonstrate causality using a control or comparison  group.&#10;Level 4:You have one + independent replication evaluations that confirms these conclusions.&#10;Level 5: You have manuals, systems, and procedures to ensure consistent replication."/>
        </a:ext>
      </dgm:extLst>
    </dgm:pt>
    <dgm:pt modelId="{7E2FF9C6-A246-4FC2-AF79-70B6918FE2A2}" type="parTrans" cxnId="{DCC67ECE-7F7D-49F3-8FB8-B68082E8A2C5}">
      <dgm:prSet/>
      <dgm:spPr/>
      <dgm:t>
        <a:bodyPr/>
        <a:lstStyle/>
        <a:p>
          <a:endParaRPr lang="en-GB" sz="1600"/>
        </a:p>
      </dgm:t>
    </dgm:pt>
    <dgm:pt modelId="{5AE3AE88-42B3-4C32-B80B-F027654DE173}" type="sibTrans" cxnId="{DCC67ECE-7F7D-49F3-8FB8-B68082E8A2C5}">
      <dgm:prSet/>
      <dgm:spPr/>
      <dgm:t>
        <a:bodyPr/>
        <a:lstStyle/>
        <a:p>
          <a:endParaRPr lang="en-GB" sz="1600"/>
        </a:p>
      </dgm:t>
    </dgm:pt>
    <dgm:pt modelId="{58A40273-2051-4246-8FB8-E3B67BED818D}">
      <dgm:prSet phldrT="[Text]" custT="1"/>
      <dgm:spPr/>
      <dgm:t>
        <a:bodyPr/>
        <a:lstStyle/>
        <a:p>
          <a:r>
            <a:rPr lang="en-GB" sz="1600" dirty="0"/>
            <a:t>Level 2: You can capture data that shows positive change, but you cannot confirm you caused this</a:t>
          </a:r>
        </a:p>
      </dgm:t>
      <dgm:extLst>
        <a:ext uri="{E40237B7-FDA0-4F09-8148-C483321AD2D9}">
          <dgm14:cNvPr xmlns:dgm14="http://schemas.microsoft.com/office/drawing/2010/diagram" id="0" name="" descr="Level 1: You can describe what you do and why it matters, logically, coherently and convincingly.&#10;Level 2: You can capture data that shows positive change, but you cannot confirm you caused this&#10;Level 3: You can demonstrate causality using a control or comparison  group.&#10;Level 4:You have one + independent replication evaluations that confirms these conclusions.&#10;Level 5: You have manuals, systems, and procedures to ensure consistent replication."/>
        </a:ext>
      </dgm:extLst>
    </dgm:pt>
    <dgm:pt modelId="{9FEC5BEA-AB60-45CE-9070-16465DE3933D}" type="parTrans" cxnId="{B8B3765D-77F5-422E-B774-E1C27D6DCD0F}">
      <dgm:prSet/>
      <dgm:spPr/>
      <dgm:t>
        <a:bodyPr/>
        <a:lstStyle/>
        <a:p>
          <a:endParaRPr lang="en-GB" sz="1600"/>
        </a:p>
      </dgm:t>
    </dgm:pt>
    <dgm:pt modelId="{CED767B1-0D8F-4D27-8EB7-3CA386C24E0E}" type="sibTrans" cxnId="{B8B3765D-77F5-422E-B774-E1C27D6DCD0F}">
      <dgm:prSet/>
      <dgm:spPr/>
      <dgm:t>
        <a:bodyPr/>
        <a:lstStyle/>
        <a:p>
          <a:endParaRPr lang="en-GB" sz="1600"/>
        </a:p>
      </dgm:t>
    </dgm:pt>
    <dgm:pt modelId="{7B3B1F97-29D7-4452-9F57-022DF6A4D26E}">
      <dgm:prSet phldrT="[Text]" custT="1"/>
      <dgm:spPr/>
      <dgm:t>
        <a:bodyPr/>
        <a:lstStyle/>
        <a:p>
          <a:r>
            <a:rPr lang="en-GB" sz="1600" dirty="0"/>
            <a:t>Level 3: You can demonstrate causality using a control or comparison  group.</a:t>
          </a:r>
        </a:p>
      </dgm:t>
      <dgm:extLst>
        <a:ext uri="{E40237B7-FDA0-4F09-8148-C483321AD2D9}">
          <dgm14:cNvPr xmlns:dgm14="http://schemas.microsoft.com/office/drawing/2010/diagram" id="0" name="" descr="Level 1: You can describe what you do and why it matters, logically, coherently and convincingly.&#10;Level 2: You can capture data that shows positive change, but you cannot confirm you caused this&#10;Level 3: You can demonstrate causality using a control or comparison  group.&#10;Level 4:You have one + independent replication evaluations that confirms these conclusions.&#10;Level 5: You have manuals, systems, and procedures to ensure consistent replication."/>
        </a:ext>
      </dgm:extLst>
    </dgm:pt>
    <dgm:pt modelId="{CF942576-70BF-460C-A7D7-DA7C14FF9BA4}" type="parTrans" cxnId="{B217803F-2C30-49FF-9802-617A8808C712}">
      <dgm:prSet/>
      <dgm:spPr/>
      <dgm:t>
        <a:bodyPr/>
        <a:lstStyle/>
        <a:p>
          <a:endParaRPr lang="en-GB" sz="1600"/>
        </a:p>
      </dgm:t>
    </dgm:pt>
    <dgm:pt modelId="{5F6FC613-8EAD-4F23-8ABB-D6C12E802479}" type="sibTrans" cxnId="{B217803F-2C30-49FF-9802-617A8808C712}">
      <dgm:prSet/>
      <dgm:spPr/>
      <dgm:t>
        <a:bodyPr/>
        <a:lstStyle/>
        <a:p>
          <a:endParaRPr lang="en-GB" sz="1600"/>
        </a:p>
      </dgm:t>
    </dgm:pt>
    <dgm:pt modelId="{06BBC259-C708-447F-A55C-24C3DE222EA4}">
      <dgm:prSet phldrT="[Text]" custT="1"/>
      <dgm:spPr/>
      <dgm:t>
        <a:bodyPr/>
        <a:lstStyle/>
        <a:p>
          <a:r>
            <a:rPr lang="en-GB" sz="1600" dirty="0"/>
            <a:t>Level 4:You have one + independent replication evaluations that confirms these conclusions.</a:t>
          </a:r>
        </a:p>
      </dgm:t>
      <dgm:extLst>
        <a:ext uri="{E40237B7-FDA0-4F09-8148-C483321AD2D9}">
          <dgm14:cNvPr xmlns:dgm14="http://schemas.microsoft.com/office/drawing/2010/diagram" id="0" name="" descr="Level 1: You can describe what you do and why it matters, logically, coherently and convincingly.&#10;Level 2: You can capture data that shows positive change, but you cannot confirm you caused this&#10;Level 3: You can demonstrate causality using a control or comparison  group.&#10;Level 4:You have one + independent replication evaluations that confirms these conclusions.&#10;Level 5: You have manuals, systems, and procedures to ensure consistent replication."/>
        </a:ext>
      </dgm:extLst>
    </dgm:pt>
    <dgm:pt modelId="{187F6D45-B9C5-4D79-ACAE-736599FD01B9}" type="parTrans" cxnId="{ACE6918D-C2DF-4D8B-BE26-630AD4A05FD2}">
      <dgm:prSet/>
      <dgm:spPr/>
      <dgm:t>
        <a:bodyPr/>
        <a:lstStyle/>
        <a:p>
          <a:endParaRPr lang="en-GB" sz="1600"/>
        </a:p>
      </dgm:t>
    </dgm:pt>
    <dgm:pt modelId="{FEEDEF40-A451-4CEB-A079-022A66DEF894}" type="sibTrans" cxnId="{ACE6918D-C2DF-4D8B-BE26-630AD4A05FD2}">
      <dgm:prSet/>
      <dgm:spPr/>
      <dgm:t>
        <a:bodyPr/>
        <a:lstStyle/>
        <a:p>
          <a:endParaRPr lang="en-GB" sz="1600"/>
        </a:p>
      </dgm:t>
    </dgm:pt>
    <dgm:pt modelId="{0C965A0B-70B2-48E5-A95C-F003A5752B3F}">
      <dgm:prSet phldrT="[Text]" custT="1"/>
      <dgm:spPr/>
      <dgm:t>
        <a:bodyPr/>
        <a:lstStyle/>
        <a:p>
          <a:r>
            <a:rPr lang="en-GB" sz="1600" dirty="0"/>
            <a:t>Level 5: You have manuals, systems, and procedures to ensure consistent replication.</a:t>
          </a:r>
        </a:p>
      </dgm:t>
      <dgm:extLst>
        <a:ext uri="{E40237B7-FDA0-4F09-8148-C483321AD2D9}">
          <dgm14:cNvPr xmlns:dgm14="http://schemas.microsoft.com/office/drawing/2010/diagram" id="0" name="" descr="Level 1: You can describe what you do and why it matters, logically, coherently and convincingly.&#10;Level 2: You can capture data that shows positive change, but you cannot confirm you caused this&#10;Level 3: You can demonstrate causality using a control or comparison  group.&#10;Level 4:You have one + independent replication evaluations that confirms these conclusions.&#10;Level 5: You have manuals, systems, and procedures to ensure consistent replication."/>
        </a:ext>
      </dgm:extLst>
    </dgm:pt>
    <dgm:pt modelId="{F3CD995D-C03F-47DB-861D-07FDF3CAAD05}" type="parTrans" cxnId="{56D534F7-53BB-4FDC-A69D-C9E9A2B4EBA0}">
      <dgm:prSet/>
      <dgm:spPr/>
      <dgm:t>
        <a:bodyPr/>
        <a:lstStyle/>
        <a:p>
          <a:endParaRPr lang="en-GB" sz="1600"/>
        </a:p>
      </dgm:t>
    </dgm:pt>
    <dgm:pt modelId="{32F522AA-9559-4345-AC21-9C099DFAC842}" type="sibTrans" cxnId="{56D534F7-53BB-4FDC-A69D-C9E9A2B4EBA0}">
      <dgm:prSet/>
      <dgm:spPr/>
      <dgm:t>
        <a:bodyPr/>
        <a:lstStyle/>
        <a:p>
          <a:endParaRPr lang="en-GB" sz="1600"/>
        </a:p>
      </dgm:t>
    </dgm:pt>
    <dgm:pt modelId="{433EDD46-33FF-4686-A22B-BF3373FB82E5}" type="pres">
      <dgm:prSet presAssocID="{6DF47675-A9DF-4D7C-8954-FD775D82F5E0}" presName="rootnode" presStyleCnt="0">
        <dgm:presLayoutVars>
          <dgm:chMax/>
          <dgm:chPref/>
          <dgm:dir/>
          <dgm:animLvl val="lvl"/>
        </dgm:presLayoutVars>
      </dgm:prSet>
      <dgm:spPr/>
    </dgm:pt>
    <dgm:pt modelId="{BE173698-3074-4F76-AFC5-5150BE6794CD}" type="pres">
      <dgm:prSet presAssocID="{94A4F6B1-31C1-4798-9D22-C92C82D0CEBA}" presName="composite" presStyleCnt="0"/>
      <dgm:spPr/>
    </dgm:pt>
    <dgm:pt modelId="{17EBB482-C145-4021-AED3-956DF88C4190}" type="pres">
      <dgm:prSet presAssocID="{94A4F6B1-31C1-4798-9D22-C92C82D0CEBA}" presName="LShape" presStyleLbl="alignNode1" presStyleIdx="0" presStyleCnt="9"/>
      <dgm:spPr/>
    </dgm:pt>
    <dgm:pt modelId="{E6F0109B-0414-40E0-896B-B8B800C4857E}" type="pres">
      <dgm:prSet presAssocID="{94A4F6B1-31C1-4798-9D22-C92C82D0CEBA}" presName="ParentText" presStyleLbl="revTx" presStyleIdx="0" presStyleCnt="5">
        <dgm:presLayoutVars>
          <dgm:chMax val="0"/>
          <dgm:chPref val="0"/>
          <dgm:bulletEnabled val="1"/>
        </dgm:presLayoutVars>
      </dgm:prSet>
      <dgm:spPr/>
    </dgm:pt>
    <dgm:pt modelId="{83771B18-772A-4947-9CC8-A3DD42363D5C}" type="pres">
      <dgm:prSet presAssocID="{94A4F6B1-31C1-4798-9D22-C92C82D0CEBA}" presName="Triangle" presStyleLbl="alignNode1" presStyleIdx="1" presStyleCnt="9"/>
      <dgm:spPr/>
    </dgm:pt>
    <dgm:pt modelId="{D896A710-876F-4B51-B6C8-1640920A46A3}" type="pres">
      <dgm:prSet presAssocID="{5AE3AE88-42B3-4C32-B80B-F027654DE173}" presName="sibTrans" presStyleCnt="0"/>
      <dgm:spPr/>
    </dgm:pt>
    <dgm:pt modelId="{473EAD52-9A68-4C00-8F3F-75F743FA6F72}" type="pres">
      <dgm:prSet presAssocID="{5AE3AE88-42B3-4C32-B80B-F027654DE173}" presName="space" presStyleCnt="0"/>
      <dgm:spPr/>
    </dgm:pt>
    <dgm:pt modelId="{C3001931-3047-4307-A6DE-37CB14967DA8}" type="pres">
      <dgm:prSet presAssocID="{58A40273-2051-4246-8FB8-E3B67BED818D}" presName="composite" presStyleCnt="0"/>
      <dgm:spPr/>
    </dgm:pt>
    <dgm:pt modelId="{02B6BCD7-BF10-43E2-88F5-E6D1AF3A5AB6}" type="pres">
      <dgm:prSet presAssocID="{58A40273-2051-4246-8FB8-E3B67BED818D}" presName="LShape" presStyleLbl="alignNode1" presStyleIdx="2" presStyleCnt="9"/>
      <dgm:spPr/>
    </dgm:pt>
    <dgm:pt modelId="{2E2ADD60-BC38-4EAE-AAB5-6F3874584CFF}" type="pres">
      <dgm:prSet presAssocID="{58A40273-2051-4246-8FB8-E3B67BED818D}" presName="ParentText" presStyleLbl="revTx" presStyleIdx="1" presStyleCnt="5">
        <dgm:presLayoutVars>
          <dgm:chMax val="0"/>
          <dgm:chPref val="0"/>
          <dgm:bulletEnabled val="1"/>
        </dgm:presLayoutVars>
      </dgm:prSet>
      <dgm:spPr/>
    </dgm:pt>
    <dgm:pt modelId="{920F60FF-7F6A-47AA-9839-8F6F0F0999CF}" type="pres">
      <dgm:prSet presAssocID="{58A40273-2051-4246-8FB8-E3B67BED818D}" presName="Triangle" presStyleLbl="alignNode1" presStyleIdx="3" presStyleCnt="9"/>
      <dgm:spPr/>
    </dgm:pt>
    <dgm:pt modelId="{EC76771E-6846-47F8-9355-64CAC1450621}" type="pres">
      <dgm:prSet presAssocID="{CED767B1-0D8F-4D27-8EB7-3CA386C24E0E}" presName="sibTrans" presStyleCnt="0"/>
      <dgm:spPr/>
    </dgm:pt>
    <dgm:pt modelId="{039E98B9-246F-4B23-9376-3F176FD9CBD7}" type="pres">
      <dgm:prSet presAssocID="{CED767B1-0D8F-4D27-8EB7-3CA386C24E0E}" presName="space" presStyleCnt="0"/>
      <dgm:spPr/>
    </dgm:pt>
    <dgm:pt modelId="{F70FE0B7-B04B-4DBF-ABA9-4C901DCF6DFA}" type="pres">
      <dgm:prSet presAssocID="{7B3B1F97-29D7-4452-9F57-022DF6A4D26E}" presName="composite" presStyleCnt="0"/>
      <dgm:spPr/>
    </dgm:pt>
    <dgm:pt modelId="{2425163D-9F46-419C-9140-C02033F1C67C}" type="pres">
      <dgm:prSet presAssocID="{7B3B1F97-29D7-4452-9F57-022DF6A4D26E}" presName="LShape" presStyleLbl="alignNode1" presStyleIdx="4" presStyleCnt="9"/>
      <dgm:spPr/>
    </dgm:pt>
    <dgm:pt modelId="{7F7EE40E-74A5-42DE-8DDF-02203AEDD981}" type="pres">
      <dgm:prSet presAssocID="{7B3B1F97-29D7-4452-9F57-022DF6A4D26E}" presName="ParentText" presStyleLbl="revTx" presStyleIdx="2" presStyleCnt="5">
        <dgm:presLayoutVars>
          <dgm:chMax val="0"/>
          <dgm:chPref val="0"/>
          <dgm:bulletEnabled val="1"/>
        </dgm:presLayoutVars>
      </dgm:prSet>
      <dgm:spPr/>
    </dgm:pt>
    <dgm:pt modelId="{6619105D-D9F8-404E-844A-29472E6A9A1E}" type="pres">
      <dgm:prSet presAssocID="{7B3B1F97-29D7-4452-9F57-022DF6A4D26E}" presName="Triangle" presStyleLbl="alignNode1" presStyleIdx="5" presStyleCnt="9"/>
      <dgm:spPr/>
    </dgm:pt>
    <dgm:pt modelId="{EA6B2833-4741-45BE-8395-CB3DF660AA37}" type="pres">
      <dgm:prSet presAssocID="{5F6FC613-8EAD-4F23-8ABB-D6C12E802479}" presName="sibTrans" presStyleCnt="0"/>
      <dgm:spPr/>
    </dgm:pt>
    <dgm:pt modelId="{C1C1192E-EEAA-4ADA-ACF6-B1B2F5990B6D}" type="pres">
      <dgm:prSet presAssocID="{5F6FC613-8EAD-4F23-8ABB-D6C12E802479}" presName="space" presStyleCnt="0"/>
      <dgm:spPr/>
    </dgm:pt>
    <dgm:pt modelId="{9B860EF5-09ED-4844-AF77-2D22E8F699A5}" type="pres">
      <dgm:prSet presAssocID="{06BBC259-C708-447F-A55C-24C3DE222EA4}" presName="composite" presStyleCnt="0"/>
      <dgm:spPr/>
    </dgm:pt>
    <dgm:pt modelId="{C370B133-3D99-4BBE-A355-286B521281D9}" type="pres">
      <dgm:prSet presAssocID="{06BBC259-C708-447F-A55C-24C3DE222EA4}" presName="LShape" presStyleLbl="alignNode1" presStyleIdx="6" presStyleCnt="9"/>
      <dgm:spPr/>
    </dgm:pt>
    <dgm:pt modelId="{964F6BFC-54CC-4B06-81B8-590AFD3F079F}" type="pres">
      <dgm:prSet presAssocID="{06BBC259-C708-447F-A55C-24C3DE222EA4}" presName="ParentText" presStyleLbl="revTx" presStyleIdx="3" presStyleCnt="5">
        <dgm:presLayoutVars>
          <dgm:chMax val="0"/>
          <dgm:chPref val="0"/>
          <dgm:bulletEnabled val="1"/>
        </dgm:presLayoutVars>
      </dgm:prSet>
      <dgm:spPr/>
    </dgm:pt>
    <dgm:pt modelId="{C8E3DEB0-8CFF-49A2-A544-4530900F5590}" type="pres">
      <dgm:prSet presAssocID="{06BBC259-C708-447F-A55C-24C3DE222EA4}" presName="Triangle" presStyleLbl="alignNode1" presStyleIdx="7" presStyleCnt="9"/>
      <dgm:spPr/>
    </dgm:pt>
    <dgm:pt modelId="{631F5CC4-5D72-4AB8-A075-1DB7CABFC5F0}" type="pres">
      <dgm:prSet presAssocID="{FEEDEF40-A451-4CEB-A079-022A66DEF894}" presName="sibTrans" presStyleCnt="0"/>
      <dgm:spPr/>
    </dgm:pt>
    <dgm:pt modelId="{8FDAA7DE-B250-4B49-A2A3-FAFF7B6E319E}" type="pres">
      <dgm:prSet presAssocID="{FEEDEF40-A451-4CEB-A079-022A66DEF894}" presName="space" presStyleCnt="0"/>
      <dgm:spPr/>
    </dgm:pt>
    <dgm:pt modelId="{377E9AFB-0127-49CA-AD03-8AAC3FD0090E}" type="pres">
      <dgm:prSet presAssocID="{0C965A0B-70B2-48E5-A95C-F003A5752B3F}" presName="composite" presStyleCnt="0"/>
      <dgm:spPr/>
    </dgm:pt>
    <dgm:pt modelId="{19F8BBDB-FB2F-422C-9663-10C3A2D7D14B}" type="pres">
      <dgm:prSet presAssocID="{0C965A0B-70B2-48E5-A95C-F003A5752B3F}" presName="LShape" presStyleLbl="alignNode1" presStyleIdx="8" presStyleCnt="9"/>
      <dgm:spPr/>
    </dgm:pt>
    <dgm:pt modelId="{75EE56CA-1827-45E7-A21C-76D3B7B03AAA}" type="pres">
      <dgm:prSet presAssocID="{0C965A0B-70B2-48E5-A95C-F003A5752B3F}" presName="ParentText" presStyleLbl="revTx" presStyleIdx="4" presStyleCnt="5">
        <dgm:presLayoutVars>
          <dgm:chMax val="0"/>
          <dgm:chPref val="0"/>
          <dgm:bulletEnabled val="1"/>
        </dgm:presLayoutVars>
      </dgm:prSet>
      <dgm:spPr/>
    </dgm:pt>
  </dgm:ptLst>
  <dgm:cxnLst>
    <dgm:cxn modelId="{0F0FD800-B735-4E2C-A7C3-CED7AE46601E}" type="presOf" srcId="{7B3B1F97-29D7-4452-9F57-022DF6A4D26E}" destId="{7F7EE40E-74A5-42DE-8DDF-02203AEDD981}" srcOrd="0" destOrd="0" presId="urn:microsoft.com/office/officeart/2009/3/layout/StepUpProcess"/>
    <dgm:cxn modelId="{5F8D1D32-880D-427A-A38F-3BFDA427C8ED}" type="presOf" srcId="{0C965A0B-70B2-48E5-A95C-F003A5752B3F}" destId="{75EE56CA-1827-45E7-A21C-76D3B7B03AAA}" srcOrd="0" destOrd="0" presId="urn:microsoft.com/office/officeart/2009/3/layout/StepUpProcess"/>
    <dgm:cxn modelId="{B217803F-2C30-49FF-9802-617A8808C712}" srcId="{6DF47675-A9DF-4D7C-8954-FD775D82F5E0}" destId="{7B3B1F97-29D7-4452-9F57-022DF6A4D26E}" srcOrd="2" destOrd="0" parTransId="{CF942576-70BF-460C-A7D7-DA7C14FF9BA4}" sibTransId="{5F6FC613-8EAD-4F23-8ABB-D6C12E802479}"/>
    <dgm:cxn modelId="{B8B3765D-77F5-422E-B774-E1C27D6DCD0F}" srcId="{6DF47675-A9DF-4D7C-8954-FD775D82F5E0}" destId="{58A40273-2051-4246-8FB8-E3B67BED818D}" srcOrd="1" destOrd="0" parTransId="{9FEC5BEA-AB60-45CE-9070-16465DE3933D}" sibTransId="{CED767B1-0D8F-4D27-8EB7-3CA386C24E0E}"/>
    <dgm:cxn modelId="{ACE6918D-C2DF-4D8B-BE26-630AD4A05FD2}" srcId="{6DF47675-A9DF-4D7C-8954-FD775D82F5E0}" destId="{06BBC259-C708-447F-A55C-24C3DE222EA4}" srcOrd="3" destOrd="0" parTransId="{187F6D45-B9C5-4D79-ACAE-736599FD01B9}" sibTransId="{FEEDEF40-A451-4CEB-A079-022A66DEF894}"/>
    <dgm:cxn modelId="{5AD52893-0DD4-4D61-9906-7AE02693E0C7}" type="presOf" srcId="{58A40273-2051-4246-8FB8-E3B67BED818D}" destId="{2E2ADD60-BC38-4EAE-AAB5-6F3874584CFF}" srcOrd="0" destOrd="0" presId="urn:microsoft.com/office/officeart/2009/3/layout/StepUpProcess"/>
    <dgm:cxn modelId="{794416B3-9F9D-4F6B-B9BB-E9CB9952D767}" type="presOf" srcId="{94A4F6B1-31C1-4798-9D22-C92C82D0CEBA}" destId="{E6F0109B-0414-40E0-896B-B8B800C4857E}" srcOrd="0" destOrd="0" presId="urn:microsoft.com/office/officeart/2009/3/layout/StepUpProcess"/>
    <dgm:cxn modelId="{33CC09CE-4223-4679-B929-6E8CEF80A0CD}" type="presOf" srcId="{06BBC259-C708-447F-A55C-24C3DE222EA4}" destId="{964F6BFC-54CC-4B06-81B8-590AFD3F079F}" srcOrd="0" destOrd="0" presId="urn:microsoft.com/office/officeart/2009/3/layout/StepUpProcess"/>
    <dgm:cxn modelId="{DCC67ECE-7F7D-49F3-8FB8-B68082E8A2C5}" srcId="{6DF47675-A9DF-4D7C-8954-FD775D82F5E0}" destId="{94A4F6B1-31C1-4798-9D22-C92C82D0CEBA}" srcOrd="0" destOrd="0" parTransId="{7E2FF9C6-A246-4FC2-AF79-70B6918FE2A2}" sibTransId="{5AE3AE88-42B3-4C32-B80B-F027654DE173}"/>
    <dgm:cxn modelId="{4F4165D7-2F0B-43B3-8DC4-68EFED81AD64}" type="presOf" srcId="{6DF47675-A9DF-4D7C-8954-FD775D82F5E0}" destId="{433EDD46-33FF-4686-A22B-BF3373FB82E5}" srcOrd="0" destOrd="0" presId="urn:microsoft.com/office/officeart/2009/3/layout/StepUpProcess"/>
    <dgm:cxn modelId="{56D534F7-53BB-4FDC-A69D-C9E9A2B4EBA0}" srcId="{6DF47675-A9DF-4D7C-8954-FD775D82F5E0}" destId="{0C965A0B-70B2-48E5-A95C-F003A5752B3F}" srcOrd="4" destOrd="0" parTransId="{F3CD995D-C03F-47DB-861D-07FDF3CAAD05}" sibTransId="{32F522AA-9559-4345-AC21-9C099DFAC842}"/>
    <dgm:cxn modelId="{611029C9-1F50-4F0F-9F3F-31B608A53FFE}" type="presParOf" srcId="{433EDD46-33FF-4686-A22B-BF3373FB82E5}" destId="{BE173698-3074-4F76-AFC5-5150BE6794CD}" srcOrd="0" destOrd="0" presId="urn:microsoft.com/office/officeart/2009/3/layout/StepUpProcess"/>
    <dgm:cxn modelId="{6ADD5406-1DE1-4FE2-98C4-8EE89F0FE1ED}" type="presParOf" srcId="{BE173698-3074-4F76-AFC5-5150BE6794CD}" destId="{17EBB482-C145-4021-AED3-956DF88C4190}" srcOrd="0" destOrd="0" presId="urn:microsoft.com/office/officeart/2009/3/layout/StepUpProcess"/>
    <dgm:cxn modelId="{0EB0B9B9-CE04-4689-86AD-1817E90A3B2B}" type="presParOf" srcId="{BE173698-3074-4F76-AFC5-5150BE6794CD}" destId="{E6F0109B-0414-40E0-896B-B8B800C4857E}" srcOrd="1" destOrd="0" presId="urn:microsoft.com/office/officeart/2009/3/layout/StepUpProcess"/>
    <dgm:cxn modelId="{2D59ADCA-80AD-41DB-84B0-B2B26BBC20D9}" type="presParOf" srcId="{BE173698-3074-4F76-AFC5-5150BE6794CD}" destId="{83771B18-772A-4947-9CC8-A3DD42363D5C}" srcOrd="2" destOrd="0" presId="urn:microsoft.com/office/officeart/2009/3/layout/StepUpProcess"/>
    <dgm:cxn modelId="{D2C1269F-196B-4945-91E6-C8601E29DBCF}" type="presParOf" srcId="{433EDD46-33FF-4686-A22B-BF3373FB82E5}" destId="{D896A710-876F-4B51-B6C8-1640920A46A3}" srcOrd="1" destOrd="0" presId="urn:microsoft.com/office/officeart/2009/3/layout/StepUpProcess"/>
    <dgm:cxn modelId="{9F7C8C06-27D1-447A-8F39-104EA9FDD472}" type="presParOf" srcId="{D896A710-876F-4B51-B6C8-1640920A46A3}" destId="{473EAD52-9A68-4C00-8F3F-75F743FA6F72}" srcOrd="0" destOrd="0" presId="urn:microsoft.com/office/officeart/2009/3/layout/StepUpProcess"/>
    <dgm:cxn modelId="{D54AA6D9-E66E-40FF-A6DD-3A0048546F59}" type="presParOf" srcId="{433EDD46-33FF-4686-A22B-BF3373FB82E5}" destId="{C3001931-3047-4307-A6DE-37CB14967DA8}" srcOrd="2" destOrd="0" presId="urn:microsoft.com/office/officeart/2009/3/layout/StepUpProcess"/>
    <dgm:cxn modelId="{B490249B-708A-4A3F-ABDB-17B9AF8FC457}" type="presParOf" srcId="{C3001931-3047-4307-A6DE-37CB14967DA8}" destId="{02B6BCD7-BF10-43E2-88F5-E6D1AF3A5AB6}" srcOrd="0" destOrd="0" presId="urn:microsoft.com/office/officeart/2009/3/layout/StepUpProcess"/>
    <dgm:cxn modelId="{DBA69D5B-7764-4C8A-8DDF-FEC4C589C627}" type="presParOf" srcId="{C3001931-3047-4307-A6DE-37CB14967DA8}" destId="{2E2ADD60-BC38-4EAE-AAB5-6F3874584CFF}" srcOrd="1" destOrd="0" presId="urn:microsoft.com/office/officeart/2009/3/layout/StepUpProcess"/>
    <dgm:cxn modelId="{F232DB54-6E99-43AC-8449-79758C2AC921}" type="presParOf" srcId="{C3001931-3047-4307-A6DE-37CB14967DA8}" destId="{920F60FF-7F6A-47AA-9839-8F6F0F0999CF}" srcOrd="2" destOrd="0" presId="urn:microsoft.com/office/officeart/2009/3/layout/StepUpProcess"/>
    <dgm:cxn modelId="{5DDB863B-E386-4FE8-8B89-3DDFF59D94CB}" type="presParOf" srcId="{433EDD46-33FF-4686-A22B-BF3373FB82E5}" destId="{EC76771E-6846-47F8-9355-64CAC1450621}" srcOrd="3" destOrd="0" presId="urn:microsoft.com/office/officeart/2009/3/layout/StepUpProcess"/>
    <dgm:cxn modelId="{6082B65A-3193-4C63-89AA-59D39ECB6AF6}" type="presParOf" srcId="{EC76771E-6846-47F8-9355-64CAC1450621}" destId="{039E98B9-246F-4B23-9376-3F176FD9CBD7}" srcOrd="0" destOrd="0" presId="urn:microsoft.com/office/officeart/2009/3/layout/StepUpProcess"/>
    <dgm:cxn modelId="{E1E90324-2C27-41F2-81B6-4C37B25FDB7F}" type="presParOf" srcId="{433EDD46-33FF-4686-A22B-BF3373FB82E5}" destId="{F70FE0B7-B04B-4DBF-ABA9-4C901DCF6DFA}" srcOrd="4" destOrd="0" presId="urn:microsoft.com/office/officeart/2009/3/layout/StepUpProcess"/>
    <dgm:cxn modelId="{866ACB98-06F9-45F2-97B6-41803FEEAB3C}" type="presParOf" srcId="{F70FE0B7-B04B-4DBF-ABA9-4C901DCF6DFA}" destId="{2425163D-9F46-419C-9140-C02033F1C67C}" srcOrd="0" destOrd="0" presId="urn:microsoft.com/office/officeart/2009/3/layout/StepUpProcess"/>
    <dgm:cxn modelId="{900BCD0B-E58C-4506-B4BF-0E2BD309B493}" type="presParOf" srcId="{F70FE0B7-B04B-4DBF-ABA9-4C901DCF6DFA}" destId="{7F7EE40E-74A5-42DE-8DDF-02203AEDD981}" srcOrd="1" destOrd="0" presId="urn:microsoft.com/office/officeart/2009/3/layout/StepUpProcess"/>
    <dgm:cxn modelId="{22A68506-9128-46E9-A1C6-68D50C625C8B}" type="presParOf" srcId="{F70FE0B7-B04B-4DBF-ABA9-4C901DCF6DFA}" destId="{6619105D-D9F8-404E-844A-29472E6A9A1E}" srcOrd="2" destOrd="0" presId="urn:microsoft.com/office/officeart/2009/3/layout/StepUpProcess"/>
    <dgm:cxn modelId="{6C67B5A1-56F2-443C-BFE2-032FF10FE692}" type="presParOf" srcId="{433EDD46-33FF-4686-A22B-BF3373FB82E5}" destId="{EA6B2833-4741-45BE-8395-CB3DF660AA37}" srcOrd="5" destOrd="0" presId="urn:microsoft.com/office/officeart/2009/3/layout/StepUpProcess"/>
    <dgm:cxn modelId="{15192AA2-3E5C-4671-A8E5-14CE3B3A83F8}" type="presParOf" srcId="{EA6B2833-4741-45BE-8395-CB3DF660AA37}" destId="{C1C1192E-EEAA-4ADA-ACF6-B1B2F5990B6D}" srcOrd="0" destOrd="0" presId="urn:microsoft.com/office/officeart/2009/3/layout/StepUpProcess"/>
    <dgm:cxn modelId="{F2D7CC87-8894-4352-9841-33EA0F2BFF7E}" type="presParOf" srcId="{433EDD46-33FF-4686-A22B-BF3373FB82E5}" destId="{9B860EF5-09ED-4844-AF77-2D22E8F699A5}" srcOrd="6" destOrd="0" presId="urn:microsoft.com/office/officeart/2009/3/layout/StepUpProcess"/>
    <dgm:cxn modelId="{D9C82D01-9055-4EB4-9468-9790248B8805}" type="presParOf" srcId="{9B860EF5-09ED-4844-AF77-2D22E8F699A5}" destId="{C370B133-3D99-4BBE-A355-286B521281D9}" srcOrd="0" destOrd="0" presId="urn:microsoft.com/office/officeart/2009/3/layout/StepUpProcess"/>
    <dgm:cxn modelId="{3A58BA05-6311-4F5F-BA8E-A66B30B0BE00}" type="presParOf" srcId="{9B860EF5-09ED-4844-AF77-2D22E8F699A5}" destId="{964F6BFC-54CC-4B06-81B8-590AFD3F079F}" srcOrd="1" destOrd="0" presId="urn:microsoft.com/office/officeart/2009/3/layout/StepUpProcess"/>
    <dgm:cxn modelId="{6A2C6032-1A29-4A3B-969C-7E53F99C701F}" type="presParOf" srcId="{9B860EF5-09ED-4844-AF77-2D22E8F699A5}" destId="{C8E3DEB0-8CFF-49A2-A544-4530900F5590}" srcOrd="2" destOrd="0" presId="urn:microsoft.com/office/officeart/2009/3/layout/StepUpProcess"/>
    <dgm:cxn modelId="{D601C817-D01D-4BB7-BBFA-C4F54FD1019D}" type="presParOf" srcId="{433EDD46-33FF-4686-A22B-BF3373FB82E5}" destId="{631F5CC4-5D72-4AB8-A075-1DB7CABFC5F0}" srcOrd="7" destOrd="0" presId="urn:microsoft.com/office/officeart/2009/3/layout/StepUpProcess"/>
    <dgm:cxn modelId="{21CE5B32-A092-4EC2-BEA3-DC18650AD41C}" type="presParOf" srcId="{631F5CC4-5D72-4AB8-A075-1DB7CABFC5F0}" destId="{8FDAA7DE-B250-4B49-A2A3-FAFF7B6E319E}" srcOrd="0" destOrd="0" presId="urn:microsoft.com/office/officeart/2009/3/layout/StepUpProcess"/>
    <dgm:cxn modelId="{BD8D4600-3DCF-4F48-9724-E5714CF648B3}" type="presParOf" srcId="{433EDD46-33FF-4686-A22B-BF3373FB82E5}" destId="{377E9AFB-0127-49CA-AD03-8AAC3FD0090E}" srcOrd="8" destOrd="0" presId="urn:microsoft.com/office/officeart/2009/3/layout/StepUpProcess"/>
    <dgm:cxn modelId="{D4E17C8B-BB88-42B5-9006-D65950E8BE52}" type="presParOf" srcId="{377E9AFB-0127-49CA-AD03-8AAC3FD0090E}" destId="{19F8BBDB-FB2F-422C-9663-10C3A2D7D14B}" srcOrd="0" destOrd="0" presId="urn:microsoft.com/office/officeart/2009/3/layout/StepUpProcess"/>
    <dgm:cxn modelId="{C9C1A88C-EDEC-4F8A-9448-AC596C1A7ECF}" type="presParOf" srcId="{377E9AFB-0127-49CA-AD03-8AAC3FD0090E}" destId="{75EE56CA-1827-45E7-A21C-76D3B7B03AAA}"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43BD5F-0E99-45AE-A969-F890D9FBB149}"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444195FE-D995-4B28-BF5E-781D5CDF78CB}">
      <dgm:prSet phldrT="[Text]"/>
      <dgm:spPr>
        <a:solidFill>
          <a:srgbClr val="003D59"/>
        </a:solidFill>
      </dgm:spPr>
      <dgm:t>
        <a:bodyPr/>
        <a:lstStyle/>
        <a:p>
          <a:r>
            <a:rPr lang="en-GB" dirty="0"/>
            <a:t>Inputs</a:t>
          </a:r>
        </a:p>
      </dgm:t>
      <dgm:extLst>
        <a:ext uri="{E40237B7-FDA0-4F09-8148-C483321AD2D9}">
          <dgm14:cNvPr xmlns:dgm14="http://schemas.microsoft.com/office/drawing/2010/diagram" id="0" name="" descr="Inputs&#10; Resources, people, money required.&#10; Example: Cost of purchasing new tech.&#10;Activities&#10; Services and activities put in to support tech intervention.&#10; Example: Tech training&#10;Outputs&#10; Direct effects that can be targeted and monitored.&#10; Example: Software take up to one year later.&#10; &#10;Outcomes&#10; Changes in behaviour, capacity, performance.&#10; Example: Improved realisation rates; increased profit.&#10; &#10;Impacts&#10; Changes in conditions that gave rise to the intervention.&#10; Example: Thriving successful firm.&#10;"/>
        </a:ext>
      </dgm:extLst>
    </dgm:pt>
    <dgm:pt modelId="{64A30ACD-55E4-40CA-B248-282C291DC5A5}" type="parTrans" cxnId="{6F08FF0D-44E3-4226-BF1D-A993442AA386}">
      <dgm:prSet/>
      <dgm:spPr/>
      <dgm:t>
        <a:bodyPr/>
        <a:lstStyle/>
        <a:p>
          <a:endParaRPr lang="en-GB"/>
        </a:p>
      </dgm:t>
    </dgm:pt>
    <dgm:pt modelId="{1F2F278B-C518-4A24-9232-F9B813BAA773}" type="sibTrans" cxnId="{6F08FF0D-44E3-4226-BF1D-A993442AA386}">
      <dgm:prSet/>
      <dgm:spPr>
        <a:solidFill>
          <a:srgbClr val="F46A25"/>
        </a:solidFill>
      </dgm:spPr>
      <dgm:t>
        <a:bodyPr/>
        <a:lstStyle/>
        <a:p>
          <a:endParaRPr lang="en-GB"/>
        </a:p>
      </dgm:t>
    </dgm:pt>
    <dgm:pt modelId="{FEE6E754-0469-4258-8240-287AE854A98A}">
      <dgm:prSet phldrT="[Text]" custT="1"/>
      <dgm:spPr>
        <a:ln>
          <a:solidFill>
            <a:srgbClr val="003D59"/>
          </a:solidFill>
        </a:ln>
      </dgm:spPr>
      <dgm:t>
        <a:bodyPr/>
        <a:lstStyle/>
        <a:p>
          <a:r>
            <a:rPr lang="en-GB" sz="1200" dirty="0"/>
            <a:t>Resources, people, money required.</a:t>
          </a:r>
        </a:p>
      </dgm:t>
      <dgm:extLst>
        <a:ext uri="{E40237B7-FDA0-4F09-8148-C483321AD2D9}">
          <dgm14:cNvPr xmlns:dgm14="http://schemas.microsoft.com/office/drawing/2010/diagram" id="0" name="" descr="Inputs&#10; Resources, people, money required.&#10; Example: Cost of purchasing new tech.&#10;Activities&#10; Services and activities put in to support tech intervention.&#10; Example: Tech training&#10;Outputs&#10; Direct effects that can be targeted and monitored.&#10; Example: Software take up to one year later.&#10; &#10;Outcomes&#10; Changes in behaviour, capacity, performance.&#10; Example: Improved realisation rates; increased profit.&#10; &#10;Impacts&#10; Changes in conditions that gave rise to the intervention.&#10; Example: Thriving successful firm.&#10;"/>
        </a:ext>
      </dgm:extLst>
    </dgm:pt>
    <dgm:pt modelId="{251370FA-B2FE-4B34-9F6F-5AB0B4E47D81}" type="parTrans" cxnId="{14C0D13A-41F4-4216-9AA0-C0BA4E2B0BA3}">
      <dgm:prSet/>
      <dgm:spPr/>
      <dgm:t>
        <a:bodyPr/>
        <a:lstStyle/>
        <a:p>
          <a:endParaRPr lang="en-GB"/>
        </a:p>
      </dgm:t>
    </dgm:pt>
    <dgm:pt modelId="{72E40AF1-4D3A-4ED4-A567-03507579687B}" type="sibTrans" cxnId="{14C0D13A-41F4-4216-9AA0-C0BA4E2B0BA3}">
      <dgm:prSet/>
      <dgm:spPr/>
      <dgm:t>
        <a:bodyPr/>
        <a:lstStyle/>
        <a:p>
          <a:endParaRPr lang="en-GB"/>
        </a:p>
      </dgm:t>
    </dgm:pt>
    <dgm:pt modelId="{599334EA-136C-427A-A011-479F01677DD0}">
      <dgm:prSet phldrT="[Text]" custT="1"/>
      <dgm:spPr>
        <a:ln>
          <a:solidFill>
            <a:srgbClr val="003D59"/>
          </a:solidFill>
        </a:ln>
      </dgm:spPr>
      <dgm:t>
        <a:bodyPr/>
        <a:lstStyle/>
        <a:p>
          <a:r>
            <a:rPr lang="en-GB" sz="1200" i="0" dirty="0"/>
            <a:t>Example</a:t>
          </a:r>
          <a:r>
            <a:rPr lang="en-GB" sz="1200" i="1" dirty="0"/>
            <a:t>: </a:t>
          </a:r>
          <a:r>
            <a:rPr lang="en-GB" sz="1200" dirty="0"/>
            <a:t>Cost of purchasing new tech.</a:t>
          </a:r>
        </a:p>
      </dgm:t>
    </dgm:pt>
    <dgm:pt modelId="{0939A1ED-85EA-47CA-AB47-07B536058534}" type="parTrans" cxnId="{D8661EBC-E80B-4F71-A8FA-03C9A683ABF1}">
      <dgm:prSet/>
      <dgm:spPr/>
      <dgm:t>
        <a:bodyPr/>
        <a:lstStyle/>
        <a:p>
          <a:endParaRPr lang="en-GB"/>
        </a:p>
      </dgm:t>
    </dgm:pt>
    <dgm:pt modelId="{BCDD3E58-B588-4940-8395-864989DBF146}" type="sibTrans" cxnId="{D8661EBC-E80B-4F71-A8FA-03C9A683ABF1}">
      <dgm:prSet/>
      <dgm:spPr/>
      <dgm:t>
        <a:bodyPr/>
        <a:lstStyle/>
        <a:p>
          <a:endParaRPr lang="en-GB"/>
        </a:p>
      </dgm:t>
    </dgm:pt>
    <dgm:pt modelId="{4A68059C-8FD1-44E7-8D7A-04B0F080C687}">
      <dgm:prSet phldrT="[Text]"/>
      <dgm:spPr>
        <a:solidFill>
          <a:srgbClr val="003D59"/>
        </a:solidFill>
        <a:ln>
          <a:solidFill>
            <a:srgbClr val="003D59"/>
          </a:solidFill>
        </a:ln>
      </dgm:spPr>
      <dgm:t>
        <a:bodyPr/>
        <a:lstStyle/>
        <a:p>
          <a:r>
            <a:rPr lang="en-GB"/>
            <a:t>Activities</a:t>
          </a:r>
        </a:p>
      </dgm:t>
      <dgm:extLst>
        <a:ext uri="{E40237B7-FDA0-4F09-8148-C483321AD2D9}">
          <dgm14:cNvPr xmlns:dgm14="http://schemas.microsoft.com/office/drawing/2010/diagram" id="0" name="" descr="Inputs&#10; Resources, people, money required.&#10; Example: Cost of purchasing new tech.&#10;Activities&#10; Services and activities put in to support tech intervention.&#10; Example: Tech training&#10;Outputs&#10; Direct effects that can be targeted and monitored.&#10; Example: Software take up to one year later.&#10; &#10;Outcomes&#10; Changes in behaviour, capacity, performance.&#10; Example: Improved realisation rates; increased profit.&#10; &#10;Impacts&#10; Changes in conditions that gave rise to the intervention.&#10; Example: Thriving successful firm.&#10;"/>
        </a:ext>
      </dgm:extLst>
    </dgm:pt>
    <dgm:pt modelId="{EDD322F8-58BC-483E-9644-5DC43EC6A810}" type="parTrans" cxnId="{8237E596-E93B-48AC-A627-47D6156E377F}">
      <dgm:prSet/>
      <dgm:spPr/>
      <dgm:t>
        <a:bodyPr/>
        <a:lstStyle/>
        <a:p>
          <a:endParaRPr lang="en-GB"/>
        </a:p>
      </dgm:t>
    </dgm:pt>
    <dgm:pt modelId="{3C4CDE30-0FE7-46CA-B1F5-2AD91E0A7B83}" type="sibTrans" cxnId="{8237E596-E93B-48AC-A627-47D6156E377F}">
      <dgm:prSet/>
      <dgm:spPr>
        <a:solidFill>
          <a:srgbClr val="F46A25"/>
        </a:solidFill>
      </dgm:spPr>
      <dgm:t>
        <a:bodyPr/>
        <a:lstStyle/>
        <a:p>
          <a:endParaRPr lang="en-GB"/>
        </a:p>
      </dgm:t>
    </dgm:pt>
    <dgm:pt modelId="{386FE0DA-8A69-40E2-B2F8-76EF814A6C19}">
      <dgm:prSet phldrT="[Text]" custT="1"/>
      <dgm:spPr>
        <a:ln>
          <a:solidFill>
            <a:srgbClr val="003D59"/>
          </a:solidFill>
        </a:ln>
      </dgm:spPr>
      <dgm:t>
        <a:bodyPr/>
        <a:lstStyle/>
        <a:p>
          <a:r>
            <a:rPr lang="en-GB" sz="1200" dirty="0"/>
            <a:t>Services and activities put in to support tech </a:t>
          </a:r>
          <a:r>
            <a:rPr lang="en-GB" sz="1200" i="0" dirty="0"/>
            <a:t>intervention.</a:t>
          </a:r>
        </a:p>
      </dgm:t>
      <dgm:extLst>
        <a:ext uri="{E40237B7-FDA0-4F09-8148-C483321AD2D9}">
          <dgm14:cNvPr xmlns:dgm14="http://schemas.microsoft.com/office/drawing/2010/diagram" id="0" name="" descr="Inputs&#10; Resources, people, money required.&#10; Example: Cost of purchasing new tech.&#10;Activities&#10; Services and activities put in to support tech intervention.&#10; Example: Tech training&#10;Outputs&#10; Direct effects that can be targeted and monitored.&#10; Example: Software take up to one year later.&#10; &#10;Outcomes&#10; Changes in behaviour, capacity, performance.&#10; Example: Improved realisation rates; increased profit.&#10; &#10;Impacts&#10; Changes in conditions that gave rise to the intervention.&#10; Example: Thriving successful firm.&#10;"/>
        </a:ext>
      </dgm:extLst>
    </dgm:pt>
    <dgm:pt modelId="{5B9BB335-54D7-4B89-B339-6DC95584A029}" type="parTrans" cxnId="{8F5265E4-8CF1-4CDC-B93F-60208FD225E1}">
      <dgm:prSet/>
      <dgm:spPr/>
      <dgm:t>
        <a:bodyPr/>
        <a:lstStyle/>
        <a:p>
          <a:endParaRPr lang="en-GB"/>
        </a:p>
      </dgm:t>
    </dgm:pt>
    <dgm:pt modelId="{2A88E63F-A473-48AC-94DE-4814634155D3}" type="sibTrans" cxnId="{8F5265E4-8CF1-4CDC-B93F-60208FD225E1}">
      <dgm:prSet/>
      <dgm:spPr/>
      <dgm:t>
        <a:bodyPr/>
        <a:lstStyle/>
        <a:p>
          <a:endParaRPr lang="en-GB"/>
        </a:p>
      </dgm:t>
    </dgm:pt>
    <dgm:pt modelId="{E6647ED1-B28B-490E-8077-C5E47E9E0720}">
      <dgm:prSet phldrT="[Text]" custT="1"/>
      <dgm:spPr>
        <a:ln>
          <a:solidFill>
            <a:srgbClr val="003D59"/>
          </a:solidFill>
        </a:ln>
      </dgm:spPr>
      <dgm:t>
        <a:bodyPr/>
        <a:lstStyle/>
        <a:p>
          <a:r>
            <a:rPr lang="en-GB" sz="1200" i="0" dirty="0"/>
            <a:t>Example: Tech training</a:t>
          </a:r>
        </a:p>
      </dgm:t>
    </dgm:pt>
    <dgm:pt modelId="{B13616A4-0357-45DB-8534-40194132BE89}" type="parTrans" cxnId="{632412E8-455B-467F-B542-066322B520F3}">
      <dgm:prSet/>
      <dgm:spPr/>
      <dgm:t>
        <a:bodyPr/>
        <a:lstStyle/>
        <a:p>
          <a:endParaRPr lang="en-GB"/>
        </a:p>
      </dgm:t>
    </dgm:pt>
    <dgm:pt modelId="{6FE4E04E-4368-4945-991D-6672F743F61B}" type="sibTrans" cxnId="{632412E8-455B-467F-B542-066322B520F3}">
      <dgm:prSet/>
      <dgm:spPr/>
      <dgm:t>
        <a:bodyPr/>
        <a:lstStyle/>
        <a:p>
          <a:endParaRPr lang="en-GB"/>
        </a:p>
      </dgm:t>
    </dgm:pt>
    <dgm:pt modelId="{D5BCFE34-CCE2-46F8-A528-F52911FFE9F4}">
      <dgm:prSet phldrT="[Text]"/>
      <dgm:spPr>
        <a:solidFill>
          <a:srgbClr val="003D59"/>
        </a:solidFill>
        <a:ln>
          <a:solidFill>
            <a:srgbClr val="003D59"/>
          </a:solidFill>
        </a:ln>
      </dgm:spPr>
      <dgm:t>
        <a:bodyPr/>
        <a:lstStyle/>
        <a:p>
          <a:r>
            <a:rPr lang="en-GB"/>
            <a:t>Outputs</a:t>
          </a:r>
        </a:p>
      </dgm:t>
      <dgm:extLst>
        <a:ext uri="{E40237B7-FDA0-4F09-8148-C483321AD2D9}">
          <dgm14:cNvPr xmlns:dgm14="http://schemas.microsoft.com/office/drawing/2010/diagram" id="0" name="" descr="Inputs&#10; Resources, people, money required.&#10; Example: Cost of purchasing new tech.&#10;Activities&#10; Services and activities put in to support tech intervention.&#10; Example: Tech training&#10;Outputs&#10; Direct effects that can be targeted and monitored.&#10; Example: Software take up to one year later.&#10; &#10;Outcomes&#10; Changes in behaviour, capacity, performance.&#10; Example: Improved realisation rates; increased profit.&#10; &#10;Impacts&#10; Changes in conditions that gave rise to the intervention.&#10; Example: Thriving successful firm.&#10;"/>
        </a:ext>
      </dgm:extLst>
    </dgm:pt>
    <dgm:pt modelId="{7F004BA3-3C4E-478C-92BB-E0C8300320C1}" type="parTrans" cxnId="{AD27AF2A-C080-4E62-B556-6164BBB79677}">
      <dgm:prSet/>
      <dgm:spPr/>
      <dgm:t>
        <a:bodyPr/>
        <a:lstStyle/>
        <a:p>
          <a:endParaRPr lang="en-GB"/>
        </a:p>
      </dgm:t>
    </dgm:pt>
    <dgm:pt modelId="{BA8D7416-A28D-4DF6-BE14-F02C8C633AE5}" type="sibTrans" cxnId="{AD27AF2A-C080-4E62-B556-6164BBB79677}">
      <dgm:prSet/>
      <dgm:spPr>
        <a:solidFill>
          <a:srgbClr val="F46A25"/>
        </a:solidFill>
      </dgm:spPr>
      <dgm:t>
        <a:bodyPr/>
        <a:lstStyle/>
        <a:p>
          <a:endParaRPr lang="en-GB"/>
        </a:p>
      </dgm:t>
    </dgm:pt>
    <dgm:pt modelId="{B6D9D5D7-17E4-4EAC-9D2B-1090093226E1}">
      <dgm:prSet phldrT="[Text]" custT="1"/>
      <dgm:spPr>
        <a:ln>
          <a:solidFill>
            <a:srgbClr val="003D59"/>
          </a:solidFill>
        </a:ln>
      </dgm:spPr>
      <dgm:t>
        <a:bodyPr/>
        <a:lstStyle/>
        <a:p>
          <a:r>
            <a:rPr lang="en-GB" sz="1200" dirty="0"/>
            <a:t>Direct effects that can be targeted and monitored.</a:t>
          </a:r>
        </a:p>
      </dgm:t>
      <dgm:extLst>
        <a:ext uri="{E40237B7-FDA0-4F09-8148-C483321AD2D9}">
          <dgm14:cNvPr xmlns:dgm14="http://schemas.microsoft.com/office/drawing/2010/diagram" id="0" name="" descr="Inputs&#10; Resources, people, money required.&#10; Example: Cost of purchasing new tech.&#10;Activities&#10; Services and activities put in to support tech intervention.&#10; Example: Tech training&#10;Outputs&#10; Direct effects that can be targeted and monitored.&#10; Example: Software take up to one year later.&#10; &#10;Outcomes&#10; Changes in behaviour, capacity, performance.&#10; Example: Improved realisation rates; increased profit.&#10; &#10;Impacts&#10; Changes in conditions that gave rise to the intervention.&#10; Example: Thriving successful firm.&#10;"/>
        </a:ext>
      </dgm:extLst>
    </dgm:pt>
    <dgm:pt modelId="{7CA204E9-2381-48AF-BE88-040AF572AB54}" type="parTrans" cxnId="{2346EEF7-B41C-494E-A8EE-8C81331BBB98}">
      <dgm:prSet/>
      <dgm:spPr/>
      <dgm:t>
        <a:bodyPr/>
        <a:lstStyle/>
        <a:p>
          <a:endParaRPr lang="en-GB"/>
        </a:p>
      </dgm:t>
    </dgm:pt>
    <dgm:pt modelId="{F4EDB580-180D-4FEF-B5A8-F2B1218D1421}" type="sibTrans" cxnId="{2346EEF7-B41C-494E-A8EE-8C81331BBB98}">
      <dgm:prSet/>
      <dgm:spPr/>
      <dgm:t>
        <a:bodyPr/>
        <a:lstStyle/>
        <a:p>
          <a:endParaRPr lang="en-GB"/>
        </a:p>
      </dgm:t>
    </dgm:pt>
    <dgm:pt modelId="{DF7945F1-54EE-4D11-90FC-48BB49DF12F9}">
      <dgm:prSet phldrT="[Text]" custT="1"/>
      <dgm:spPr>
        <a:ln>
          <a:solidFill>
            <a:srgbClr val="003D59"/>
          </a:solidFill>
        </a:ln>
      </dgm:spPr>
      <dgm:t>
        <a:bodyPr/>
        <a:lstStyle/>
        <a:p>
          <a:endParaRPr lang="en-GB" sz="1200" dirty="0"/>
        </a:p>
      </dgm:t>
    </dgm:pt>
    <dgm:pt modelId="{8EED9F7B-F6F8-468B-8DF4-849CB1B8364A}" type="parTrans" cxnId="{112B5F44-EC8E-4A5F-A10E-D0EB842A1EFC}">
      <dgm:prSet/>
      <dgm:spPr/>
      <dgm:t>
        <a:bodyPr/>
        <a:lstStyle/>
        <a:p>
          <a:endParaRPr lang="en-GB"/>
        </a:p>
      </dgm:t>
    </dgm:pt>
    <dgm:pt modelId="{1FE1A1A9-5BF1-4F67-A606-918E9284964C}" type="sibTrans" cxnId="{112B5F44-EC8E-4A5F-A10E-D0EB842A1EFC}">
      <dgm:prSet/>
      <dgm:spPr/>
      <dgm:t>
        <a:bodyPr/>
        <a:lstStyle/>
        <a:p>
          <a:endParaRPr lang="en-GB"/>
        </a:p>
      </dgm:t>
    </dgm:pt>
    <dgm:pt modelId="{23C155DD-43D0-4AE2-9D9B-DC5D64DB5BE9}">
      <dgm:prSet phldrT="[Text]" custT="1"/>
      <dgm:spPr>
        <a:ln>
          <a:solidFill>
            <a:srgbClr val="003D59"/>
          </a:solidFill>
        </a:ln>
      </dgm:spPr>
      <dgm:t>
        <a:bodyPr/>
        <a:lstStyle/>
        <a:p>
          <a:r>
            <a:rPr lang="en-GB" sz="1200" i="0" dirty="0"/>
            <a:t>Example: Software take up to one year later.</a:t>
          </a:r>
        </a:p>
      </dgm:t>
    </dgm:pt>
    <dgm:pt modelId="{248C6374-A460-473D-B9A8-AB78FF779A8F}" type="parTrans" cxnId="{C043B0B7-0BD2-4B61-B8BC-F6AEDC9C8C98}">
      <dgm:prSet/>
      <dgm:spPr/>
      <dgm:t>
        <a:bodyPr/>
        <a:lstStyle/>
        <a:p>
          <a:endParaRPr lang="en-GB"/>
        </a:p>
      </dgm:t>
    </dgm:pt>
    <dgm:pt modelId="{BEA33002-318E-4014-BFA0-FE3FB3448251}" type="sibTrans" cxnId="{C043B0B7-0BD2-4B61-B8BC-F6AEDC9C8C98}">
      <dgm:prSet/>
      <dgm:spPr/>
      <dgm:t>
        <a:bodyPr/>
        <a:lstStyle/>
        <a:p>
          <a:endParaRPr lang="en-GB"/>
        </a:p>
      </dgm:t>
    </dgm:pt>
    <dgm:pt modelId="{791E47EC-B39C-4222-B52B-887E7B259AF3}">
      <dgm:prSet/>
      <dgm:spPr>
        <a:solidFill>
          <a:srgbClr val="003D59"/>
        </a:solidFill>
        <a:ln>
          <a:solidFill>
            <a:srgbClr val="003D59"/>
          </a:solidFill>
        </a:ln>
      </dgm:spPr>
      <dgm:t>
        <a:bodyPr/>
        <a:lstStyle/>
        <a:p>
          <a:r>
            <a:rPr lang="en-GB" dirty="0"/>
            <a:t>Outcomes</a:t>
          </a:r>
        </a:p>
      </dgm:t>
      <dgm:extLst>
        <a:ext uri="{E40237B7-FDA0-4F09-8148-C483321AD2D9}">
          <dgm14:cNvPr xmlns:dgm14="http://schemas.microsoft.com/office/drawing/2010/diagram" id="0" name="" descr="Inputs&#10; Resources, people, money required.&#10; Example: Cost of purchasing new tech.&#10;Activities&#10; Services and activities put in to support tech intervention.&#10; Example: Tech training&#10;Outputs&#10; Direct effects that can be targeted and monitored.&#10; Example: Software take up to one year later.&#10; &#10;Outcomes&#10; Changes in behaviour, capacity, performance.&#10; Example: Improved realisation rates; increased profit.&#10; &#10;Impacts&#10; Changes in conditions that gave rise to the intervention.&#10; Example: Thriving successful firm.&#10;"/>
        </a:ext>
      </dgm:extLst>
    </dgm:pt>
    <dgm:pt modelId="{7C3E5470-E2A6-4390-810E-BCB095A354E3}" type="parTrans" cxnId="{8B1925F2-16B0-47A2-9A95-002DAE792B58}">
      <dgm:prSet/>
      <dgm:spPr/>
      <dgm:t>
        <a:bodyPr/>
        <a:lstStyle/>
        <a:p>
          <a:endParaRPr lang="en-GB"/>
        </a:p>
      </dgm:t>
    </dgm:pt>
    <dgm:pt modelId="{B53EE95A-DBC5-4A80-8FC5-E1996B49DED2}" type="sibTrans" cxnId="{8B1925F2-16B0-47A2-9A95-002DAE792B58}">
      <dgm:prSet/>
      <dgm:spPr>
        <a:solidFill>
          <a:srgbClr val="F46A25"/>
        </a:solidFill>
      </dgm:spPr>
      <dgm:t>
        <a:bodyPr/>
        <a:lstStyle/>
        <a:p>
          <a:endParaRPr lang="en-GB"/>
        </a:p>
      </dgm:t>
    </dgm:pt>
    <dgm:pt modelId="{6046D02B-057F-45D7-AB4D-7072370F8195}">
      <dgm:prSet/>
      <dgm:spPr>
        <a:solidFill>
          <a:srgbClr val="003D59"/>
        </a:solidFill>
        <a:ln>
          <a:solidFill>
            <a:srgbClr val="003D59"/>
          </a:solidFill>
        </a:ln>
      </dgm:spPr>
      <dgm:t>
        <a:bodyPr/>
        <a:lstStyle/>
        <a:p>
          <a:r>
            <a:rPr lang="en-GB" dirty="0"/>
            <a:t>Impacts</a:t>
          </a:r>
        </a:p>
      </dgm:t>
      <dgm:extLst>
        <a:ext uri="{E40237B7-FDA0-4F09-8148-C483321AD2D9}">
          <dgm14:cNvPr xmlns:dgm14="http://schemas.microsoft.com/office/drawing/2010/diagram" id="0" name="" descr="Inputs&#10; Resources, people, money required.&#10; Example: Cost of purchasing new tech.&#10;Activities&#10; Services and activities put in to support tech intervention.&#10; Example: Tech training&#10;Outputs&#10; Direct effects that can be targeted and monitored.&#10; Example: Software take up to one year later.&#10; &#10;Outcomes&#10; Changes in behaviour, capacity, performance.&#10; Example: Improved realisation rates; increased profit.&#10; &#10;Impacts&#10; Changes in conditions that gave rise to the intervention.&#10; Example: Thriving successful firm.&#10;"/>
        </a:ext>
      </dgm:extLst>
    </dgm:pt>
    <dgm:pt modelId="{8B31A0B1-2437-45E7-9854-DD184B4D9767}" type="parTrans" cxnId="{F52F8915-23F0-4B78-9A1E-836D2E174D7C}">
      <dgm:prSet/>
      <dgm:spPr/>
      <dgm:t>
        <a:bodyPr/>
        <a:lstStyle/>
        <a:p>
          <a:endParaRPr lang="en-GB"/>
        </a:p>
      </dgm:t>
    </dgm:pt>
    <dgm:pt modelId="{B5A98BFB-1907-4740-A8CF-53304252FA1A}" type="sibTrans" cxnId="{F52F8915-23F0-4B78-9A1E-836D2E174D7C}">
      <dgm:prSet/>
      <dgm:spPr/>
      <dgm:t>
        <a:bodyPr/>
        <a:lstStyle/>
        <a:p>
          <a:endParaRPr lang="en-GB"/>
        </a:p>
      </dgm:t>
    </dgm:pt>
    <dgm:pt modelId="{39273B4C-2C74-4A1B-AAFA-C05F45E005E5}">
      <dgm:prSet custT="1"/>
      <dgm:spPr>
        <a:noFill/>
        <a:ln>
          <a:solidFill>
            <a:srgbClr val="003D59"/>
          </a:solidFill>
        </a:ln>
      </dgm:spPr>
      <dgm:t>
        <a:bodyPr/>
        <a:lstStyle/>
        <a:p>
          <a:r>
            <a:rPr lang="en-GB" sz="1200" dirty="0"/>
            <a:t>Changes in behaviour, capacity, performance.</a:t>
          </a:r>
        </a:p>
      </dgm:t>
      <dgm:extLst>
        <a:ext uri="{E40237B7-FDA0-4F09-8148-C483321AD2D9}">
          <dgm14:cNvPr xmlns:dgm14="http://schemas.microsoft.com/office/drawing/2010/diagram" id="0" name="" descr="Inputs&#10; Resources, people, money required.&#10; Example: Cost of purchasing new tech.&#10;Activities&#10; Services and activities put in to support tech intervention.&#10; Example: Tech training&#10;Outputs&#10; Direct effects that can be targeted and monitored.&#10; Example: Software take up to one year later.&#10; &#10;Outcomes&#10; Changes in behaviour, capacity, performance.&#10; Example: Improved realisation rates; increased profit.&#10; &#10;Impacts&#10; Changes in conditions that gave rise to the intervention.&#10; Example: Thriving successful firm.&#10;"/>
        </a:ext>
      </dgm:extLst>
    </dgm:pt>
    <dgm:pt modelId="{FD6DBA2E-45CC-4C0E-B68F-653CAAA3A0BF}" type="parTrans" cxnId="{EA75248C-D885-47D8-8B96-7B10AF43B2F9}">
      <dgm:prSet/>
      <dgm:spPr/>
      <dgm:t>
        <a:bodyPr/>
        <a:lstStyle/>
        <a:p>
          <a:endParaRPr lang="en-GB"/>
        </a:p>
      </dgm:t>
    </dgm:pt>
    <dgm:pt modelId="{4F976586-3B9C-4F36-85AF-9BF611F1548F}" type="sibTrans" cxnId="{EA75248C-D885-47D8-8B96-7B10AF43B2F9}">
      <dgm:prSet/>
      <dgm:spPr/>
      <dgm:t>
        <a:bodyPr/>
        <a:lstStyle/>
        <a:p>
          <a:endParaRPr lang="en-GB"/>
        </a:p>
      </dgm:t>
    </dgm:pt>
    <dgm:pt modelId="{B65F6B93-1DCB-4214-9502-AA2575758C30}">
      <dgm:prSet custT="1"/>
      <dgm:spPr>
        <a:noFill/>
        <a:ln>
          <a:solidFill>
            <a:srgbClr val="003D59"/>
          </a:solidFill>
        </a:ln>
      </dgm:spPr>
      <dgm:t>
        <a:bodyPr/>
        <a:lstStyle/>
        <a:p>
          <a:endParaRPr lang="en-GB" sz="1200" dirty="0"/>
        </a:p>
      </dgm:t>
    </dgm:pt>
    <dgm:pt modelId="{C526D466-EF19-45B5-98CA-F5C215D5FAF2}" type="parTrans" cxnId="{A6ACB9DC-B651-4B0A-96C8-F618A2DC0DBD}">
      <dgm:prSet/>
      <dgm:spPr/>
      <dgm:t>
        <a:bodyPr/>
        <a:lstStyle/>
        <a:p>
          <a:endParaRPr lang="en-GB"/>
        </a:p>
      </dgm:t>
    </dgm:pt>
    <dgm:pt modelId="{5E6CDB11-1AAA-436C-A901-4BDEE6BB8B1B}" type="sibTrans" cxnId="{A6ACB9DC-B651-4B0A-96C8-F618A2DC0DBD}">
      <dgm:prSet/>
      <dgm:spPr/>
      <dgm:t>
        <a:bodyPr/>
        <a:lstStyle/>
        <a:p>
          <a:endParaRPr lang="en-GB"/>
        </a:p>
      </dgm:t>
    </dgm:pt>
    <dgm:pt modelId="{6890191E-3E9A-4A8D-9A0B-A8E66D92426A}">
      <dgm:prSet custT="1"/>
      <dgm:spPr>
        <a:noFill/>
        <a:ln>
          <a:solidFill>
            <a:srgbClr val="003D59"/>
          </a:solidFill>
        </a:ln>
      </dgm:spPr>
      <dgm:t>
        <a:bodyPr/>
        <a:lstStyle/>
        <a:p>
          <a:r>
            <a:rPr lang="en-GB" sz="1200" i="0" dirty="0"/>
            <a:t>Example: Improved realisation rates; increased profit.</a:t>
          </a:r>
        </a:p>
      </dgm:t>
    </dgm:pt>
    <dgm:pt modelId="{1B919FE0-2247-41E3-9AE0-02CB1041C701}" type="parTrans" cxnId="{DEBDB034-5FB7-4590-84E9-71695E52DA7D}">
      <dgm:prSet/>
      <dgm:spPr/>
      <dgm:t>
        <a:bodyPr/>
        <a:lstStyle/>
        <a:p>
          <a:endParaRPr lang="en-GB"/>
        </a:p>
      </dgm:t>
    </dgm:pt>
    <dgm:pt modelId="{C7DA0373-E098-411C-85A4-A644723E3B9A}" type="sibTrans" cxnId="{DEBDB034-5FB7-4590-84E9-71695E52DA7D}">
      <dgm:prSet/>
      <dgm:spPr/>
      <dgm:t>
        <a:bodyPr/>
        <a:lstStyle/>
        <a:p>
          <a:endParaRPr lang="en-GB"/>
        </a:p>
      </dgm:t>
    </dgm:pt>
    <dgm:pt modelId="{6B4D462F-386E-4547-A05A-9F6E274F9AD1}">
      <dgm:prSet/>
      <dgm:spPr>
        <a:ln>
          <a:solidFill>
            <a:srgbClr val="003D59"/>
          </a:solidFill>
        </a:ln>
      </dgm:spPr>
      <dgm:t>
        <a:bodyPr/>
        <a:lstStyle/>
        <a:p>
          <a:r>
            <a:rPr lang="en-GB" dirty="0"/>
            <a:t>Changes in conditions that gave rise to the intervention.</a:t>
          </a:r>
        </a:p>
      </dgm:t>
      <dgm:extLst>
        <a:ext uri="{E40237B7-FDA0-4F09-8148-C483321AD2D9}">
          <dgm14:cNvPr xmlns:dgm14="http://schemas.microsoft.com/office/drawing/2010/diagram" id="0" name="" descr="Inputs&#10; Resources, people, money required.&#10; Example: Cost of purchasing new tech.&#10;Activities&#10; Services and activities put in to support tech intervention.&#10; Example: Tech training&#10;Outputs&#10; Direct effects that can be targeted and monitored.&#10; Example: Software take up to one year later.&#10; &#10;Outcomes&#10; Changes in behaviour, capacity, performance.&#10; Example: Improved realisation rates; increased profit.&#10; &#10;Impacts&#10; Changes in conditions that gave rise to the intervention.&#10; Example: Thriving successful firm.&#10;"/>
        </a:ext>
      </dgm:extLst>
    </dgm:pt>
    <dgm:pt modelId="{342B7E24-35E6-4DAE-AFE3-6C020BE91311}" type="parTrans" cxnId="{9F2D15A6-6E92-4C4A-A8AD-6DC2108F2B26}">
      <dgm:prSet/>
      <dgm:spPr/>
      <dgm:t>
        <a:bodyPr/>
        <a:lstStyle/>
        <a:p>
          <a:endParaRPr lang="en-GB"/>
        </a:p>
      </dgm:t>
    </dgm:pt>
    <dgm:pt modelId="{13B391EA-3FC5-4D2E-9A41-D2D473385875}" type="sibTrans" cxnId="{9F2D15A6-6E92-4C4A-A8AD-6DC2108F2B26}">
      <dgm:prSet/>
      <dgm:spPr/>
      <dgm:t>
        <a:bodyPr/>
        <a:lstStyle/>
        <a:p>
          <a:endParaRPr lang="en-GB"/>
        </a:p>
      </dgm:t>
    </dgm:pt>
    <dgm:pt modelId="{36E2059F-F0F3-4F4C-B30C-3BDA39BE7A7A}">
      <dgm:prSet/>
      <dgm:spPr>
        <a:ln>
          <a:solidFill>
            <a:srgbClr val="003D59"/>
          </a:solidFill>
        </a:ln>
      </dgm:spPr>
      <dgm:t>
        <a:bodyPr/>
        <a:lstStyle/>
        <a:p>
          <a:endParaRPr lang="en-GB" dirty="0"/>
        </a:p>
      </dgm:t>
    </dgm:pt>
    <dgm:pt modelId="{2A88A427-83F4-47E8-B468-6F6E552921D3}" type="parTrans" cxnId="{52BC2AF1-25DB-4FCE-9B87-B921202C6949}">
      <dgm:prSet/>
      <dgm:spPr/>
      <dgm:t>
        <a:bodyPr/>
        <a:lstStyle/>
        <a:p>
          <a:endParaRPr lang="en-GB"/>
        </a:p>
      </dgm:t>
    </dgm:pt>
    <dgm:pt modelId="{6B524787-0C35-457C-A665-9122A797A209}" type="sibTrans" cxnId="{52BC2AF1-25DB-4FCE-9B87-B921202C6949}">
      <dgm:prSet/>
      <dgm:spPr/>
      <dgm:t>
        <a:bodyPr/>
        <a:lstStyle/>
        <a:p>
          <a:endParaRPr lang="en-GB"/>
        </a:p>
      </dgm:t>
    </dgm:pt>
    <dgm:pt modelId="{52A47DC4-6E76-43E4-AAC7-2DB607847D81}">
      <dgm:prSet/>
      <dgm:spPr>
        <a:ln>
          <a:solidFill>
            <a:srgbClr val="003D59"/>
          </a:solidFill>
        </a:ln>
      </dgm:spPr>
      <dgm:t>
        <a:bodyPr/>
        <a:lstStyle/>
        <a:p>
          <a:r>
            <a:rPr lang="en-GB" i="0" dirty="0"/>
            <a:t>Example: Thriving successful firm.</a:t>
          </a:r>
        </a:p>
      </dgm:t>
    </dgm:pt>
    <dgm:pt modelId="{189A5843-C2B0-463B-A4ED-10E716429D4F}" type="parTrans" cxnId="{3AF6F892-D8CA-4097-BACB-F861C55B430A}">
      <dgm:prSet/>
      <dgm:spPr/>
      <dgm:t>
        <a:bodyPr/>
        <a:lstStyle/>
        <a:p>
          <a:endParaRPr lang="en-GB"/>
        </a:p>
      </dgm:t>
    </dgm:pt>
    <dgm:pt modelId="{3A9E27A5-4EAD-4DB3-909D-EB5A665A6E14}" type="sibTrans" cxnId="{3AF6F892-D8CA-4097-BACB-F861C55B430A}">
      <dgm:prSet/>
      <dgm:spPr/>
      <dgm:t>
        <a:bodyPr/>
        <a:lstStyle/>
        <a:p>
          <a:endParaRPr lang="en-GB"/>
        </a:p>
      </dgm:t>
    </dgm:pt>
    <dgm:pt modelId="{11E0EB1B-E414-4AEE-83D0-20F77B766179}" type="pres">
      <dgm:prSet presAssocID="{F743BD5F-0E99-45AE-A969-F890D9FBB149}" presName="Name0" presStyleCnt="0">
        <dgm:presLayoutVars>
          <dgm:dir/>
          <dgm:animLvl val="lvl"/>
          <dgm:resizeHandles val="exact"/>
        </dgm:presLayoutVars>
      </dgm:prSet>
      <dgm:spPr/>
    </dgm:pt>
    <dgm:pt modelId="{1346C016-A97F-4D3D-8FBD-23D5D2634A10}" type="pres">
      <dgm:prSet presAssocID="{F743BD5F-0E99-45AE-A969-F890D9FBB149}" presName="tSp" presStyleCnt="0"/>
      <dgm:spPr/>
    </dgm:pt>
    <dgm:pt modelId="{0308A223-25E9-4D3C-A6D4-FBC6AB56F4FD}" type="pres">
      <dgm:prSet presAssocID="{F743BD5F-0E99-45AE-A969-F890D9FBB149}" presName="bSp" presStyleCnt="0"/>
      <dgm:spPr/>
    </dgm:pt>
    <dgm:pt modelId="{203423DB-F12D-47F5-9E8C-7E32C8925742}" type="pres">
      <dgm:prSet presAssocID="{F743BD5F-0E99-45AE-A969-F890D9FBB149}" presName="process" presStyleCnt="0"/>
      <dgm:spPr/>
    </dgm:pt>
    <dgm:pt modelId="{6EDA4961-85C5-498B-AECC-2076EB8EFFE9}" type="pres">
      <dgm:prSet presAssocID="{444195FE-D995-4B28-BF5E-781D5CDF78CB}" presName="composite1" presStyleCnt="0"/>
      <dgm:spPr/>
    </dgm:pt>
    <dgm:pt modelId="{A95FABC9-4987-4B2D-AF54-29240C1D5536}" type="pres">
      <dgm:prSet presAssocID="{444195FE-D995-4B28-BF5E-781D5CDF78CB}" presName="dummyNode1" presStyleLbl="node1" presStyleIdx="0" presStyleCnt="5"/>
      <dgm:spPr/>
    </dgm:pt>
    <dgm:pt modelId="{FA3A1DD6-8273-488E-B0AC-5E8D48BE4AF6}" type="pres">
      <dgm:prSet presAssocID="{444195FE-D995-4B28-BF5E-781D5CDF78CB}" presName="childNode1" presStyleLbl="bgAcc1" presStyleIdx="0" presStyleCnt="5">
        <dgm:presLayoutVars>
          <dgm:bulletEnabled val="1"/>
        </dgm:presLayoutVars>
      </dgm:prSet>
      <dgm:spPr/>
    </dgm:pt>
    <dgm:pt modelId="{7F80E388-E8B6-44C2-BD5B-FD2926B881D6}" type="pres">
      <dgm:prSet presAssocID="{444195FE-D995-4B28-BF5E-781D5CDF78CB}" presName="childNode1tx" presStyleLbl="bgAcc1" presStyleIdx="0" presStyleCnt="5">
        <dgm:presLayoutVars>
          <dgm:bulletEnabled val="1"/>
        </dgm:presLayoutVars>
      </dgm:prSet>
      <dgm:spPr/>
    </dgm:pt>
    <dgm:pt modelId="{F8788324-2906-423E-A398-DBC0B040D4B9}" type="pres">
      <dgm:prSet presAssocID="{444195FE-D995-4B28-BF5E-781D5CDF78CB}" presName="parentNode1" presStyleLbl="node1" presStyleIdx="0" presStyleCnt="5">
        <dgm:presLayoutVars>
          <dgm:chMax val="1"/>
          <dgm:bulletEnabled val="1"/>
        </dgm:presLayoutVars>
      </dgm:prSet>
      <dgm:spPr/>
    </dgm:pt>
    <dgm:pt modelId="{7EAA6164-19CB-4E81-AD88-7FBF1DDF9E2B}" type="pres">
      <dgm:prSet presAssocID="{444195FE-D995-4B28-BF5E-781D5CDF78CB}" presName="connSite1" presStyleCnt="0"/>
      <dgm:spPr/>
    </dgm:pt>
    <dgm:pt modelId="{21661A08-00C3-477A-9FA8-571EA474E882}" type="pres">
      <dgm:prSet presAssocID="{1F2F278B-C518-4A24-9232-F9B813BAA773}" presName="Name9" presStyleLbl="sibTrans2D1" presStyleIdx="0" presStyleCnt="4" custLinFactNeighborX="-564" custLinFactNeighborY="-7619"/>
      <dgm:spPr/>
    </dgm:pt>
    <dgm:pt modelId="{D463A639-221D-47F8-9430-0E374B615766}" type="pres">
      <dgm:prSet presAssocID="{4A68059C-8FD1-44E7-8D7A-04B0F080C687}" presName="composite2" presStyleCnt="0"/>
      <dgm:spPr/>
    </dgm:pt>
    <dgm:pt modelId="{108D8D83-4529-4D1E-987A-4D0A904AEA60}" type="pres">
      <dgm:prSet presAssocID="{4A68059C-8FD1-44E7-8D7A-04B0F080C687}" presName="dummyNode2" presStyleLbl="node1" presStyleIdx="0" presStyleCnt="5"/>
      <dgm:spPr/>
    </dgm:pt>
    <dgm:pt modelId="{8D98D3E5-2881-4C3A-B52F-E06C8C7A5B52}" type="pres">
      <dgm:prSet presAssocID="{4A68059C-8FD1-44E7-8D7A-04B0F080C687}" presName="childNode2" presStyleLbl="bgAcc1" presStyleIdx="1" presStyleCnt="5">
        <dgm:presLayoutVars>
          <dgm:bulletEnabled val="1"/>
        </dgm:presLayoutVars>
      </dgm:prSet>
      <dgm:spPr/>
    </dgm:pt>
    <dgm:pt modelId="{4CACB6F3-E8CF-4C64-9496-12B659CA2568}" type="pres">
      <dgm:prSet presAssocID="{4A68059C-8FD1-44E7-8D7A-04B0F080C687}" presName="childNode2tx" presStyleLbl="bgAcc1" presStyleIdx="1" presStyleCnt="5">
        <dgm:presLayoutVars>
          <dgm:bulletEnabled val="1"/>
        </dgm:presLayoutVars>
      </dgm:prSet>
      <dgm:spPr/>
    </dgm:pt>
    <dgm:pt modelId="{9A320B46-152A-4573-970C-930CCDF21A95}" type="pres">
      <dgm:prSet presAssocID="{4A68059C-8FD1-44E7-8D7A-04B0F080C687}" presName="parentNode2" presStyleLbl="node1" presStyleIdx="1" presStyleCnt="5">
        <dgm:presLayoutVars>
          <dgm:chMax val="0"/>
          <dgm:bulletEnabled val="1"/>
        </dgm:presLayoutVars>
      </dgm:prSet>
      <dgm:spPr/>
    </dgm:pt>
    <dgm:pt modelId="{06796255-F3B9-41A5-A2FF-7B84B96884C6}" type="pres">
      <dgm:prSet presAssocID="{4A68059C-8FD1-44E7-8D7A-04B0F080C687}" presName="connSite2" presStyleCnt="0"/>
      <dgm:spPr/>
    </dgm:pt>
    <dgm:pt modelId="{8CBC7715-B598-4DFC-AD02-D83F97DFB7EB}" type="pres">
      <dgm:prSet presAssocID="{3C4CDE30-0FE7-46CA-B1F5-2AD91E0A7B83}" presName="Name18" presStyleLbl="sibTrans2D1" presStyleIdx="1" presStyleCnt="4" custLinFactNeighborX="-3056" custLinFactNeighborY="6112"/>
      <dgm:spPr/>
    </dgm:pt>
    <dgm:pt modelId="{16CF6B55-91BF-4A78-8E7A-86D15AC83C10}" type="pres">
      <dgm:prSet presAssocID="{D5BCFE34-CCE2-46F8-A528-F52911FFE9F4}" presName="composite1" presStyleCnt="0"/>
      <dgm:spPr/>
    </dgm:pt>
    <dgm:pt modelId="{A8DAB53F-D5AC-4E5B-A91A-AD8599C70840}" type="pres">
      <dgm:prSet presAssocID="{D5BCFE34-CCE2-46F8-A528-F52911FFE9F4}" presName="dummyNode1" presStyleLbl="node1" presStyleIdx="1" presStyleCnt="5"/>
      <dgm:spPr/>
    </dgm:pt>
    <dgm:pt modelId="{BC099DE0-2AB6-4880-978D-8664A5031B4A}" type="pres">
      <dgm:prSet presAssocID="{D5BCFE34-CCE2-46F8-A528-F52911FFE9F4}" presName="childNode1" presStyleLbl="bgAcc1" presStyleIdx="2" presStyleCnt="5">
        <dgm:presLayoutVars>
          <dgm:bulletEnabled val="1"/>
        </dgm:presLayoutVars>
      </dgm:prSet>
      <dgm:spPr/>
    </dgm:pt>
    <dgm:pt modelId="{6479CC68-BD91-4358-9708-9FAF2538E486}" type="pres">
      <dgm:prSet presAssocID="{D5BCFE34-CCE2-46F8-A528-F52911FFE9F4}" presName="childNode1tx" presStyleLbl="bgAcc1" presStyleIdx="2" presStyleCnt="5">
        <dgm:presLayoutVars>
          <dgm:bulletEnabled val="1"/>
        </dgm:presLayoutVars>
      </dgm:prSet>
      <dgm:spPr/>
    </dgm:pt>
    <dgm:pt modelId="{257960F1-811E-4AE2-9A17-3CF3D0F7200B}" type="pres">
      <dgm:prSet presAssocID="{D5BCFE34-CCE2-46F8-A528-F52911FFE9F4}" presName="parentNode1" presStyleLbl="node1" presStyleIdx="2" presStyleCnt="5">
        <dgm:presLayoutVars>
          <dgm:chMax val="1"/>
          <dgm:bulletEnabled val="1"/>
        </dgm:presLayoutVars>
      </dgm:prSet>
      <dgm:spPr/>
    </dgm:pt>
    <dgm:pt modelId="{98CFF6E0-7B28-4300-8C04-72E184D26FCC}" type="pres">
      <dgm:prSet presAssocID="{D5BCFE34-CCE2-46F8-A528-F52911FFE9F4}" presName="connSite1" presStyleCnt="0"/>
      <dgm:spPr/>
    </dgm:pt>
    <dgm:pt modelId="{227FB931-CF87-477A-BD9C-B6622DFD20F6}" type="pres">
      <dgm:prSet presAssocID="{BA8D7416-A28D-4DF6-BE14-F02C8C633AE5}" presName="Name9" presStyleLbl="sibTrans2D1" presStyleIdx="2" presStyleCnt="4" custLinFactNeighborX="956" custLinFactNeighborY="-3915"/>
      <dgm:spPr/>
    </dgm:pt>
    <dgm:pt modelId="{1B59B3F9-1A91-4A8F-A9B1-95FF5AFA4ECB}" type="pres">
      <dgm:prSet presAssocID="{791E47EC-B39C-4222-B52B-887E7B259AF3}" presName="composite2" presStyleCnt="0"/>
      <dgm:spPr/>
    </dgm:pt>
    <dgm:pt modelId="{C2EF24FB-11BA-4A36-9FAE-C48C5108A9FD}" type="pres">
      <dgm:prSet presAssocID="{791E47EC-B39C-4222-B52B-887E7B259AF3}" presName="dummyNode2" presStyleLbl="node1" presStyleIdx="2" presStyleCnt="5"/>
      <dgm:spPr/>
    </dgm:pt>
    <dgm:pt modelId="{70395253-3CD3-43F4-8E62-7259F7EB9538}" type="pres">
      <dgm:prSet presAssocID="{791E47EC-B39C-4222-B52B-887E7B259AF3}" presName="childNode2" presStyleLbl="bgAcc1" presStyleIdx="3" presStyleCnt="5">
        <dgm:presLayoutVars>
          <dgm:bulletEnabled val="1"/>
        </dgm:presLayoutVars>
      </dgm:prSet>
      <dgm:spPr/>
    </dgm:pt>
    <dgm:pt modelId="{AD4A48C3-BE62-4D0F-A5FD-E93A917794A6}" type="pres">
      <dgm:prSet presAssocID="{791E47EC-B39C-4222-B52B-887E7B259AF3}" presName="childNode2tx" presStyleLbl="bgAcc1" presStyleIdx="3" presStyleCnt="5">
        <dgm:presLayoutVars>
          <dgm:bulletEnabled val="1"/>
        </dgm:presLayoutVars>
      </dgm:prSet>
      <dgm:spPr/>
    </dgm:pt>
    <dgm:pt modelId="{0AF6F8F7-B1B0-4FCE-8DF9-D4C239A83C1A}" type="pres">
      <dgm:prSet presAssocID="{791E47EC-B39C-4222-B52B-887E7B259AF3}" presName="parentNode2" presStyleLbl="node1" presStyleIdx="3" presStyleCnt="5">
        <dgm:presLayoutVars>
          <dgm:chMax val="0"/>
          <dgm:bulletEnabled val="1"/>
        </dgm:presLayoutVars>
      </dgm:prSet>
      <dgm:spPr/>
    </dgm:pt>
    <dgm:pt modelId="{24F4CA0B-4B21-4260-B2A1-A9528F4888E1}" type="pres">
      <dgm:prSet presAssocID="{791E47EC-B39C-4222-B52B-887E7B259AF3}" presName="connSite2" presStyleCnt="0"/>
      <dgm:spPr/>
    </dgm:pt>
    <dgm:pt modelId="{6C0A11F1-EAB3-4F08-BEA5-67849121A101}" type="pres">
      <dgm:prSet presAssocID="{B53EE95A-DBC5-4A80-8FC5-E1996B49DED2}" presName="Name18" presStyleLbl="sibTrans2D1" presStyleIdx="3" presStyleCnt="4" custLinFactNeighborY="5093"/>
      <dgm:spPr/>
    </dgm:pt>
    <dgm:pt modelId="{B10490DC-3B60-4409-9A27-AB8E70B30665}" type="pres">
      <dgm:prSet presAssocID="{6046D02B-057F-45D7-AB4D-7072370F8195}" presName="composite1" presStyleCnt="0"/>
      <dgm:spPr/>
    </dgm:pt>
    <dgm:pt modelId="{BE6C9BB0-764E-4B57-877D-89F6A61703C3}" type="pres">
      <dgm:prSet presAssocID="{6046D02B-057F-45D7-AB4D-7072370F8195}" presName="dummyNode1" presStyleLbl="node1" presStyleIdx="3" presStyleCnt="5"/>
      <dgm:spPr/>
    </dgm:pt>
    <dgm:pt modelId="{734A4817-FEEA-47E6-9FA1-77A90E468676}" type="pres">
      <dgm:prSet presAssocID="{6046D02B-057F-45D7-AB4D-7072370F8195}" presName="childNode1" presStyleLbl="bgAcc1" presStyleIdx="4" presStyleCnt="5">
        <dgm:presLayoutVars>
          <dgm:bulletEnabled val="1"/>
        </dgm:presLayoutVars>
      </dgm:prSet>
      <dgm:spPr/>
    </dgm:pt>
    <dgm:pt modelId="{759A10D5-9A6E-4E15-A5E6-66CB3A486054}" type="pres">
      <dgm:prSet presAssocID="{6046D02B-057F-45D7-AB4D-7072370F8195}" presName="childNode1tx" presStyleLbl="bgAcc1" presStyleIdx="4" presStyleCnt="5">
        <dgm:presLayoutVars>
          <dgm:bulletEnabled val="1"/>
        </dgm:presLayoutVars>
      </dgm:prSet>
      <dgm:spPr/>
    </dgm:pt>
    <dgm:pt modelId="{563B2996-546D-422C-8809-1F48B9EAD2D8}" type="pres">
      <dgm:prSet presAssocID="{6046D02B-057F-45D7-AB4D-7072370F8195}" presName="parentNode1" presStyleLbl="node1" presStyleIdx="4" presStyleCnt="5">
        <dgm:presLayoutVars>
          <dgm:chMax val="1"/>
          <dgm:bulletEnabled val="1"/>
        </dgm:presLayoutVars>
      </dgm:prSet>
      <dgm:spPr/>
    </dgm:pt>
    <dgm:pt modelId="{63581C71-EC4E-4A64-89E9-48C8D3D3362B}" type="pres">
      <dgm:prSet presAssocID="{6046D02B-057F-45D7-AB4D-7072370F8195}" presName="connSite1" presStyleCnt="0"/>
      <dgm:spPr/>
    </dgm:pt>
  </dgm:ptLst>
  <dgm:cxnLst>
    <dgm:cxn modelId="{E75C1303-DE6A-4598-80F9-F3DAD7DC55A3}" type="presOf" srcId="{DF7945F1-54EE-4D11-90FC-48BB49DF12F9}" destId="{6479CC68-BD91-4358-9708-9FAF2538E486}" srcOrd="1" destOrd="2" presId="urn:microsoft.com/office/officeart/2005/8/layout/hProcess4"/>
    <dgm:cxn modelId="{8F735C05-55EE-4B3D-BC6C-06682E5C8C46}" type="presOf" srcId="{4A68059C-8FD1-44E7-8D7A-04B0F080C687}" destId="{9A320B46-152A-4573-970C-930CCDF21A95}" srcOrd="0" destOrd="0" presId="urn:microsoft.com/office/officeart/2005/8/layout/hProcess4"/>
    <dgm:cxn modelId="{4A5BB106-DF1D-4D42-B2CA-052261DF2CAB}" type="presOf" srcId="{52A47DC4-6E76-43E4-AAC7-2DB607847D81}" destId="{734A4817-FEEA-47E6-9FA1-77A90E468676}" srcOrd="0" destOrd="1" presId="urn:microsoft.com/office/officeart/2005/8/layout/hProcess4"/>
    <dgm:cxn modelId="{69A51107-58D4-4C48-9C7B-99D575AD5C0F}" type="presOf" srcId="{6B4D462F-386E-4547-A05A-9F6E274F9AD1}" destId="{759A10D5-9A6E-4E15-A5E6-66CB3A486054}" srcOrd="1" destOrd="0" presId="urn:microsoft.com/office/officeart/2005/8/layout/hProcess4"/>
    <dgm:cxn modelId="{6F08FF0D-44E3-4226-BF1D-A993442AA386}" srcId="{F743BD5F-0E99-45AE-A969-F890D9FBB149}" destId="{444195FE-D995-4B28-BF5E-781D5CDF78CB}" srcOrd="0" destOrd="0" parTransId="{64A30ACD-55E4-40CA-B248-282C291DC5A5}" sibTransId="{1F2F278B-C518-4A24-9232-F9B813BAA773}"/>
    <dgm:cxn modelId="{F52F8915-23F0-4B78-9A1E-836D2E174D7C}" srcId="{F743BD5F-0E99-45AE-A969-F890D9FBB149}" destId="{6046D02B-057F-45D7-AB4D-7072370F8195}" srcOrd="4" destOrd="0" parTransId="{8B31A0B1-2437-45E7-9854-DD184B4D9767}" sibTransId="{B5A98BFB-1907-4740-A8CF-53304252FA1A}"/>
    <dgm:cxn modelId="{3C40BD15-AAA4-47FB-9366-7A9C00A82875}" type="presOf" srcId="{E6647ED1-B28B-490E-8077-C5E47E9E0720}" destId="{4CACB6F3-E8CF-4C64-9496-12B659CA2568}" srcOrd="1" destOrd="1" presId="urn:microsoft.com/office/officeart/2005/8/layout/hProcess4"/>
    <dgm:cxn modelId="{AD27AF2A-C080-4E62-B556-6164BBB79677}" srcId="{F743BD5F-0E99-45AE-A969-F890D9FBB149}" destId="{D5BCFE34-CCE2-46F8-A528-F52911FFE9F4}" srcOrd="2" destOrd="0" parTransId="{7F004BA3-3C4E-478C-92BB-E0C8300320C1}" sibTransId="{BA8D7416-A28D-4DF6-BE14-F02C8C633AE5}"/>
    <dgm:cxn modelId="{F56D8B2F-797E-49EE-B4B6-BC2561D2165C}" type="presOf" srcId="{1F2F278B-C518-4A24-9232-F9B813BAA773}" destId="{21661A08-00C3-477A-9FA8-571EA474E882}" srcOrd="0" destOrd="0" presId="urn:microsoft.com/office/officeart/2005/8/layout/hProcess4"/>
    <dgm:cxn modelId="{6EB7EB31-D57A-4ED6-908F-38ADE43D637D}" type="presOf" srcId="{39273B4C-2C74-4A1B-AAFA-C05F45E005E5}" destId="{70395253-3CD3-43F4-8E62-7259F7EB9538}" srcOrd="0" destOrd="0" presId="urn:microsoft.com/office/officeart/2005/8/layout/hProcess4"/>
    <dgm:cxn modelId="{82E4D432-55F8-4703-AA68-AC4639966673}" type="presOf" srcId="{599334EA-136C-427A-A011-479F01677DD0}" destId="{FA3A1DD6-8273-488E-B0AC-5E8D48BE4AF6}" srcOrd="0" destOrd="1" presId="urn:microsoft.com/office/officeart/2005/8/layout/hProcess4"/>
    <dgm:cxn modelId="{DEBDB034-5FB7-4590-84E9-71695E52DA7D}" srcId="{791E47EC-B39C-4222-B52B-887E7B259AF3}" destId="{6890191E-3E9A-4A8D-9A0B-A8E66D92426A}" srcOrd="1" destOrd="0" parTransId="{1B919FE0-2247-41E3-9AE0-02CB1041C701}" sibTransId="{C7DA0373-E098-411C-85A4-A644723E3B9A}"/>
    <dgm:cxn modelId="{14C0D13A-41F4-4216-9AA0-C0BA4E2B0BA3}" srcId="{444195FE-D995-4B28-BF5E-781D5CDF78CB}" destId="{FEE6E754-0469-4258-8240-287AE854A98A}" srcOrd="0" destOrd="0" parTransId="{251370FA-B2FE-4B34-9F6F-5AB0B4E47D81}" sibTransId="{72E40AF1-4D3A-4ED4-A567-03507579687B}"/>
    <dgm:cxn modelId="{3A243D3F-068D-421D-8C3F-182CDE8467D8}" type="presOf" srcId="{36E2059F-F0F3-4F4C-B30C-3BDA39BE7A7A}" destId="{759A10D5-9A6E-4E15-A5E6-66CB3A486054}" srcOrd="1" destOrd="2" presId="urn:microsoft.com/office/officeart/2005/8/layout/hProcess4"/>
    <dgm:cxn modelId="{3662703F-8C3A-452D-BD0D-D2CFDD0EF6D5}" type="presOf" srcId="{B65F6B93-1DCB-4214-9502-AA2575758C30}" destId="{70395253-3CD3-43F4-8E62-7259F7EB9538}" srcOrd="0" destOrd="2" presId="urn:microsoft.com/office/officeart/2005/8/layout/hProcess4"/>
    <dgm:cxn modelId="{51D3D863-07A2-48AD-B7BB-870654A86D37}" type="presOf" srcId="{3C4CDE30-0FE7-46CA-B1F5-2AD91E0A7B83}" destId="{8CBC7715-B598-4DFC-AD02-D83F97DFB7EB}" srcOrd="0" destOrd="0" presId="urn:microsoft.com/office/officeart/2005/8/layout/hProcess4"/>
    <dgm:cxn modelId="{112B5F44-EC8E-4A5F-A10E-D0EB842A1EFC}" srcId="{D5BCFE34-CCE2-46F8-A528-F52911FFE9F4}" destId="{DF7945F1-54EE-4D11-90FC-48BB49DF12F9}" srcOrd="2" destOrd="0" parTransId="{8EED9F7B-F6F8-468B-8DF4-849CB1B8364A}" sibTransId="{1FE1A1A9-5BF1-4F67-A606-918E9284964C}"/>
    <dgm:cxn modelId="{F4218168-7ED3-4085-8580-FFE59D67F998}" type="presOf" srcId="{23C155DD-43D0-4AE2-9D9B-DC5D64DB5BE9}" destId="{6479CC68-BD91-4358-9708-9FAF2538E486}" srcOrd="1" destOrd="1" presId="urn:microsoft.com/office/officeart/2005/8/layout/hProcess4"/>
    <dgm:cxn modelId="{70FDD075-9163-480C-9EFF-7B58876F2CCA}" type="presOf" srcId="{6046D02B-057F-45D7-AB4D-7072370F8195}" destId="{563B2996-546D-422C-8809-1F48B9EAD2D8}" srcOrd="0" destOrd="0" presId="urn:microsoft.com/office/officeart/2005/8/layout/hProcess4"/>
    <dgm:cxn modelId="{917FFE58-C9FB-4653-B57A-99D8CE93580F}" type="presOf" srcId="{6890191E-3E9A-4A8D-9A0B-A8E66D92426A}" destId="{AD4A48C3-BE62-4D0F-A5FD-E93A917794A6}" srcOrd="1" destOrd="1" presId="urn:microsoft.com/office/officeart/2005/8/layout/hProcess4"/>
    <dgm:cxn modelId="{57A7DF79-3B28-4861-B6D6-74EA9027300B}" type="presOf" srcId="{B6D9D5D7-17E4-4EAC-9D2B-1090093226E1}" destId="{6479CC68-BD91-4358-9708-9FAF2538E486}" srcOrd="1" destOrd="0" presId="urn:microsoft.com/office/officeart/2005/8/layout/hProcess4"/>
    <dgm:cxn modelId="{90C15B7F-CE8F-4D97-BEC6-0972794A2422}" type="presOf" srcId="{B6D9D5D7-17E4-4EAC-9D2B-1090093226E1}" destId="{BC099DE0-2AB6-4880-978D-8664A5031B4A}" srcOrd="0" destOrd="0" presId="urn:microsoft.com/office/officeart/2005/8/layout/hProcess4"/>
    <dgm:cxn modelId="{EAB8617F-CDFB-49A7-97CC-BDAB4B72AA1C}" type="presOf" srcId="{FEE6E754-0469-4258-8240-287AE854A98A}" destId="{7F80E388-E8B6-44C2-BD5B-FD2926B881D6}" srcOrd="1" destOrd="0" presId="urn:microsoft.com/office/officeart/2005/8/layout/hProcess4"/>
    <dgm:cxn modelId="{5099F485-6426-48D2-89D4-AD8B1B128BF5}" type="presOf" srcId="{39273B4C-2C74-4A1B-AAFA-C05F45E005E5}" destId="{AD4A48C3-BE62-4D0F-A5FD-E93A917794A6}" srcOrd="1" destOrd="0" presId="urn:microsoft.com/office/officeart/2005/8/layout/hProcess4"/>
    <dgm:cxn modelId="{53034289-2060-4AD9-9BFD-B5B50B9F877B}" type="presOf" srcId="{B53EE95A-DBC5-4A80-8FC5-E1996B49DED2}" destId="{6C0A11F1-EAB3-4F08-BEA5-67849121A101}" srcOrd="0" destOrd="0" presId="urn:microsoft.com/office/officeart/2005/8/layout/hProcess4"/>
    <dgm:cxn modelId="{F141D789-7251-49A8-9A1E-B9D3891B2C5F}" type="presOf" srcId="{386FE0DA-8A69-40E2-B2F8-76EF814A6C19}" destId="{8D98D3E5-2881-4C3A-B52F-E06C8C7A5B52}" srcOrd="0" destOrd="0" presId="urn:microsoft.com/office/officeart/2005/8/layout/hProcess4"/>
    <dgm:cxn modelId="{EA75248C-D885-47D8-8B96-7B10AF43B2F9}" srcId="{791E47EC-B39C-4222-B52B-887E7B259AF3}" destId="{39273B4C-2C74-4A1B-AAFA-C05F45E005E5}" srcOrd="0" destOrd="0" parTransId="{FD6DBA2E-45CC-4C0E-B68F-653CAAA3A0BF}" sibTransId="{4F976586-3B9C-4F36-85AF-9BF611F1548F}"/>
    <dgm:cxn modelId="{C25B268D-A9B3-4339-AAB9-014D3E897F41}" type="presOf" srcId="{F743BD5F-0E99-45AE-A969-F890D9FBB149}" destId="{11E0EB1B-E414-4AEE-83D0-20F77B766179}" srcOrd="0" destOrd="0" presId="urn:microsoft.com/office/officeart/2005/8/layout/hProcess4"/>
    <dgm:cxn modelId="{97D23A8D-477B-4BBC-BE7F-0D608FAF79DA}" type="presOf" srcId="{B65F6B93-1DCB-4214-9502-AA2575758C30}" destId="{AD4A48C3-BE62-4D0F-A5FD-E93A917794A6}" srcOrd="1" destOrd="2" presId="urn:microsoft.com/office/officeart/2005/8/layout/hProcess4"/>
    <dgm:cxn modelId="{3AF6F892-D8CA-4097-BACB-F861C55B430A}" srcId="{6046D02B-057F-45D7-AB4D-7072370F8195}" destId="{52A47DC4-6E76-43E4-AAC7-2DB607847D81}" srcOrd="1" destOrd="0" parTransId="{189A5843-C2B0-463B-A4ED-10E716429D4F}" sibTransId="{3A9E27A5-4EAD-4DB3-909D-EB5A665A6E14}"/>
    <dgm:cxn modelId="{B9D0AD94-3A01-4FB8-9EA0-088ED219AF29}" type="presOf" srcId="{36E2059F-F0F3-4F4C-B30C-3BDA39BE7A7A}" destId="{734A4817-FEEA-47E6-9FA1-77A90E468676}" srcOrd="0" destOrd="2" presId="urn:microsoft.com/office/officeart/2005/8/layout/hProcess4"/>
    <dgm:cxn modelId="{CA64BC94-28F3-4854-A0C0-5C9EA3A3E280}" type="presOf" srcId="{FEE6E754-0469-4258-8240-287AE854A98A}" destId="{FA3A1DD6-8273-488E-B0AC-5E8D48BE4AF6}" srcOrd="0" destOrd="0" presId="urn:microsoft.com/office/officeart/2005/8/layout/hProcess4"/>
    <dgm:cxn modelId="{9ED1A295-CA72-4C78-8C4E-7FFBCA52F728}" type="presOf" srcId="{DF7945F1-54EE-4D11-90FC-48BB49DF12F9}" destId="{BC099DE0-2AB6-4880-978D-8664A5031B4A}" srcOrd="0" destOrd="2" presId="urn:microsoft.com/office/officeart/2005/8/layout/hProcess4"/>
    <dgm:cxn modelId="{8237E596-E93B-48AC-A627-47D6156E377F}" srcId="{F743BD5F-0E99-45AE-A969-F890D9FBB149}" destId="{4A68059C-8FD1-44E7-8D7A-04B0F080C687}" srcOrd="1" destOrd="0" parTransId="{EDD322F8-58BC-483E-9644-5DC43EC6A810}" sibTransId="{3C4CDE30-0FE7-46CA-B1F5-2AD91E0A7B83}"/>
    <dgm:cxn modelId="{4642929A-E416-423C-BC04-9FF67B088373}" type="presOf" srcId="{599334EA-136C-427A-A011-479F01677DD0}" destId="{7F80E388-E8B6-44C2-BD5B-FD2926B881D6}" srcOrd="1" destOrd="1" presId="urn:microsoft.com/office/officeart/2005/8/layout/hProcess4"/>
    <dgm:cxn modelId="{9F2D15A6-6E92-4C4A-A8AD-6DC2108F2B26}" srcId="{6046D02B-057F-45D7-AB4D-7072370F8195}" destId="{6B4D462F-386E-4547-A05A-9F6E274F9AD1}" srcOrd="0" destOrd="0" parTransId="{342B7E24-35E6-4DAE-AFE3-6C020BE91311}" sibTransId="{13B391EA-3FC5-4D2E-9A41-D2D473385875}"/>
    <dgm:cxn modelId="{61EB1CA7-960F-4614-80ED-1CB8BE9E5A04}" type="presOf" srcId="{791E47EC-B39C-4222-B52B-887E7B259AF3}" destId="{0AF6F8F7-B1B0-4FCE-8DF9-D4C239A83C1A}" srcOrd="0" destOrd="0" presId="urn:microsoft.com/office/officeart/2005/8/layout/hProcess4"/>
    <dgm:cxn modelId="{C043B0B7-0BD2-4B61-B8BC-F6AEDC9C8C98}" srcId="{D5BCFE34-CCE2-46F8-A528-F52911FFE9F4}" destId="{23C155DD-43D0-4AE2-9D9B-DC5D64DB5BE9}" srcOrd="1" destOrd="0" parTransId="{248C6374-A460-473D-B9A8-AB78FF779A8F}" sibTransId="{BEA33002-318E-4014-BFA0-FE3FB3448251}"/>
    <dgm:cxn modelId="{D8661EBC-E80B-4F71-A8FA-03C9A683ABF1}" srcId="{444195FE-D995-4B28-BF5E-781D5CDF78CB}" destId="{599334EA-136C-427A-A011-479F01677DD0}" srcOrd="1" destOrd="0" parTransId="{0939A1ED-85EA-47CA-AB47-07B536058534}" sibTransId="{BCDD3E58-B588-4940-8395-864989DBF146}"/>
    <dgm:cxn modelId="{135F2BCC-B03C-4BF2-A065-9F56E79D5988}" type="presOf" srcId="{E6647ED1-B28B-490E-8077-C5E47E9E0720}" destId="{8D98D3E5-2881-4C3A-B52F-E06C8C7A5B52}" srcOrd="0" destOrd="1" presId="urn:microsoft.com/office/officeart/2005/8/layout/hProcess4"/>
    <dgm:cxn modelId="{7C28A3CE-5EB4-41A3-AA17-5FCD5670214E}" type="presOf" srcId="{23C155DD-43D0-4AE2-9D9B-DC5D64DB5BE9}" destId="{BC099DE0-2AB6-4880-978D-8664A5031B4A}" srcOrd="0" destOrd="1" presId="urn:microsoft.com/office/officeart/2005/8/layout/hProcess4"/>
    <dgm:cxn modelId="{CAF005DC-EB69-43DA-8497-C47A948ADCE3}" type="presOf" srcId="{D5BCFE34-CCE2-46F8-A528-F52911FFE9F4}" destId="{257960F1-811E-4AE2-9A17-3CF3D0F7200B}" srcOrd="0" destOrd="0" presId="urn:microsoft.com/office/officeart/2005/8/layout/hProcess4"/>
    <dgm:cxn modelId="{A6ACB9DC-B651-4B0A-96C8-F618A2DC0DBD}" srcId="{791E47EC-B39C-4222-B52B-887E7B259AF3}" destId="{B65F6B93-1DCB-4214-9502-AA2575758C30}" srcOrd="2" destOrd="0" parTransId="{C526D466-EF19-45B5-98CA-F5C215D5FAF2}" sibTransId="{5E6CDB11-1AAA-436C-A901-4BDEE6BB8B1B}"/>
    <dgm:cxn modelId="{32AE13DD-FE8A-44DE-8512-0B39B69BD724}" type="presOf" srcId="{386FE0DA-8A69-40E2-B2F8-76EF814A6C19}" destId="{4CACB6F3-E8CF-4C64-9496-12B659CA2568}" srcOrd="1" destOrd="0" presId="urn:microsoft.com/office/officeart/2005/8/layout/hProcess4"/>
    <dgm:cxn modelId="{8F5265E4-8CF1-4CDC-B93F-60208FD225E1}" srcId="{4A68059C-8FD1-44E7-8D7A-04B0F080C687}" destId="{386FE0DA-8A69-40E2-B2F8-76EF814A6C19}" srcOrd="0" destOrd="0" parTransId="{5B9BB335-54D7-4B89-B339-6DC95584A029}" sibTransId="{2A88E63F-A473-48AC-94DE-4814634155D3}"/>
    <dgm:cxn modelId="{8CB80EE5-60BF-424C-B1AB-291C7DA6FA53}" type="presOf" srcId="{6890191E-3E9A-4A8D-9A0B-A8E66D92426A}" destId="{70395253-3CD3-43F4-8E62-7259F7EB9538}" srcOrd="0" destOrd="1" presId="urn:microsoft.com/office/officeart/2005/8/layout/hProcess4"/>
    <dgm:cxn modelId="{632412E8-455B-467F-B542-066322B520F3}" srcId="{4A68059C-8FD1-44E7-8D7A-04B0F080C687}" destId="{E6647ED1-B28B-490E-8077-C5E47E9E0720}" srcOrd="1" destOrd="0" parTransId="{B13616A4-0357-45DB-8534-40194132BE89}" sibTransId="{6FE4E04E-4368-4945-991D-6672F743F61B}"/>
    <dgm:cxn modelId="{A164CCEA-665D-4741-A7F9-54D1D0C6C5DA}" type="presOf" srcId="{52A47DC4-6E76-43E4-AAC7-2DB607847D81}" destId="{759A10D5-9A6E-4E15-A5E6-66CB3A486054}" srcOrd="1" destOrd="1" presId="urn:microsoft.com/office/officeart/2005/8/layout/hProcess4"/>
    <dgm:cxn modelId="{04684BEE-0F49-4C41-9A5A-205AFD3CC9CA}" type="presOf" srcId="{6B4D462F-386E-4547-A05A-9F6E274F9AD1}" destId="{734A4817-FEEA-47E6-9FA1-77A90E468676}" srcOrd="0" destOrd="0" presId="urn:microsoft.com/office/officeart/2005/8/layout/hProcess4"/>
    <dgm:cxn modelId="{52BC2AF1-25DB-4FCE-9B87-B921202C6949}" srcId="{6046D02B-057F-45D7-AB4D-7072370F8195}" destId="{36E2059F-F0F3-4F4C-B30C-3BDA39BE7A7A}" srcOrd="2" destOrd="0" parTransId="{2A88A427-83F4-47E8-B468-6F6E552921D3}" sibTransId="{6B524787-0C35-457C-A665-9122A797A209}"/>
    <dgm:cxn modelId="{8B1925F2-16B0-47A2-9A95-002DAE792B58}" srcId="{F743BD5F-0E99-45AE-A969-F890D9FBB149}" destId="{791E47EC-B39C-4222-B52B-887E7B259AF3}" srcOrd="3" destOrd="0" parTransId="{7C3E5470-E2A6-4390-810E-BCB095A354E3}" sibTransId="{B53EE95A-DBC5-4A80-8FC5-E1996B49DED2}"/>
    <dgm:cxn modelId="{1DE39FF2-AF83-4E20-9E41-35A72B01BD3F}" type="presOf" srcId="{444195FE-D995-4B28-BF5E-781D5CDF78CB}" destId="{F8788324-2906-423E-A398-DBC0B040D4B9}" srcOrd="0" destOrd="0" presId="urn:microsoft.com/office/officeart/2005/8/layout/hProcess4"/>
    <dgm:cxn modelId="{2346EEF7-B41C-494E-A8EE-8C81331BBB98}" srcId="{D5BCFE34-CCE2-46F8-A528-F52911FFE9F4}" destId="{B6D9D5D7-17E4-4EAC-9D2B-1090093226E1}" srcOrd="0" destOrd="0" parTransId="{7CA204E9-2381-48AF-BE88-040AF572AB54}" sibTransId="{F4EDB580-180D-4FEF-B5A8-F2B1218D1421}"/>
    <dgm:cxn modelId="{FB0903FF-AAF0-4D01-9129-38638AC24081}" type="presOf" srcId="{BA8D7416-A28D-4DF6-BE14-F02C8C633AE5}" destId="{227FB931-CF87-477A-BD9C-B6622DFD20F6}" srcOrd="0" destOrd="0" presId="urn:microsoft.com/office/officeart/2005/8/layout/hProcess4"/>
    <dgm:cxn modelId="{57B7ABEF-C2B1-4844-9B46-FB1B892D2180}" type="presParOf" srcId="{11E0EB1B-E414-4AEE-83D0-20F77B766179}" destId="{1346C016-A97F-4D3D-8FBD-23D5D2634A10}" srcOrd="0" destOrd="0" presId="urn:microsoft.com/office/officeart/2005/8/layout/hProcess4"/>
    <dgm:cxn modelId="{697F0EE8-7D41-448D-AD02-0971F377949C}" type="presParOf" srcId="{11E0EB1B-E414-4AEE-83D0-20F77B766179}" destId="{0308A223-25E9-4D3C-A6D4-FBC6AB56F4FD}" srcOrd="1" destOrd="0" presId="urn:microsoft.com/office/officeart/2005/8/layout/hProcess4"/>
    <dgm:cxn modelId="{8FA483B6-8777-4D79-A0CD-912116B96F33}" type="presParOf" srcId="{11E0EB1B-E414-4AEE-83D0-20F77B766179}" destId="{203423DB-F12D-47F5-9E8C-7E32C8925742}" srcOrd="2" destOrd="0" presId="urn:microsoft.com/office/officeart/2005/8/layout/hProcess4"/>
    <dgm:cxn modelId="{792C89C2-A9D5-45AD-A32C-8D7574978574}" type="presParOf" srcId="{203423DB-F12D-47F5-9E8C-7E32C8925742}" destId="{6EDA4961-85C5-498B-AECC-2076EB8EFFE9}" srcOrd="0" destOrd="0" presId="urn:microsoft.com/office/officeart/2005/8/layout/hProcess4"/>
    <dgm:cxn modelId="{CA7D5FD2-E937-498A-9F19-A1C09BA49AFD}" type="presParOf" srcId="{6EDA4961-85C5-498B-AECC-2076EB8EFFE9}" destId="{A95FABC9-4987-4B2D-AF54-29240C1D5536}" srcOrd="0" destOrd="0" presId="urn:microsoft.com/office/officeart/2005/8/layout/hProcess4"/>
    <dgm:cxn modelId="{07DFE012-A747-4861-A6E6-46F7262F7151}" type="presParOf" srcId="{6EDA4961-85C5-498B-AECC-2076EB8EFFE9}" destId="{FA3A1DD6-8273-488E-B0AC-5E8D48BE4AF6}" srcOrd="1" destOrd="0" presId="urn:microsoft.com/office/officeart/2005/8/layout/hProcess4"/>
    <dgm:cxn modelId="{0C3AE8EF-DEC5-4A56-9991-AA0E8DA38D04}" type="presParOf" srcId="{6EDA4961-85C5-498B-AECC-2076EB8EFFE9}" destId="{7F80E388-E8B6-44C2-BD5B-FD2926B881D6}" srcOrd="2" destOrd="0" presId="urn:microsoft.com/office/officeart/2005/8/layout/hProcess4"/>
    <dgm:cxn modelId="{8750826A-40E7-4193-88CC-146928EC36D1}" type="presParOf" srcId="{6EDA4961-85C5-498B-AECC-2076EB8EFFE9}" destId="{F8788324-2906-423E-A398-DBC0B040D4B9}" srcOrd="3" destOrd="0" presId="urn:microsoft.com/office/officeart/2005/8/layout/hProcess4"/>
    <dgm:cxn modelId="{85464E9A-39E6-4A10-BC3F-E1FE2D79B161}" type="presParOf" srcId="{6EDA4961-85C5-498B-AECC-2076EB8EFFE9}" destId="{7EAA6164-19CB-4E81-AD88-7FBF1DDF9E2B}" srcOrd="4" destOrd="0" presId="urn:microsoft.com/office/officeart/2005/8/layout/hProcess4"/>
    <dgm:cxn modelId="{2054DF14-C28B-4033-98EC-C753D2163504}" type="presParOf" srcId="{203423DB-F12D-47F5-9E8C-7E32C8925742}" destId="{21661A08-00C3-477A-9FA8-571EA474E882}" srcOrd="1" destOrd="0" presId="urn:microsoft.com/office/officeart/2005/8/layout/hProcess4"/>
    <dgm:cxn modelId="{96B64B8B-D4CC-444B-A2C3-B27408FBD8AD}" type="presParOf" srcId="{203423DB-F12D-47F5-9E8C-7E32C8925742}" destId="{D463A639-221D-47F8-9430-0E374B615766}" srcOrd="2" destOrd="0" presId="urn:microsoft.com/office/officeart/2005/8/layout/hProcess4"/>
    <dgm:cxn modelId="{415E1927-F713-4DDB-BC40-2679218FD5C1}" type="presParOf" srcId="{D463A639-221D-47F8-9430-0E374B615766}" destId="{108D8D83-4529-4D1E-987A-4D0A904AEA60}" srcOrd="0" destOrd="0" presId="urn:microsoft.com/office/officeart/2005/8/layout/hProcess4"/>
    <dgm:cxn modelId="{A9AEA0AE-A3D8-498B-A2F2-1987D66FC62D}" type="presParOf" srcId="{D463A639-221D-47F8-9430-0E374B615766}" destId="{8D98D3E5-2881-4C3A-B52F-E06C8C7A5B52}" srcOrd="1" destOrd="0" presId="urn:microsoft.com/office/officeart/2005/8/layout/hProcess4"/>
    <dgm:cxn modelId="{CE56E678-B87D-45CC-8BB4-6F097B9F1D4E}" type="presParOf" srcId="{D463A639-221D-47F8-9430-0E374B615766}" destId="{4CACB6F3-E8CF-4C64-9496-12B659CA2568}" srcOrd="2" destOrd="0" presId="urn:microsoft.com/office/officeart/2005/8/layout/hProcess4"/>
    <dgm:cxn modelId="{4D7A4764-4205-4F40-9F2C-0FE996D4302F}" type="presParOf" srcId="{D463A639-221D-47F8-9430-0E374B615766}" destId="{9A320B46-152A-4573-970C-930CCDF21A95}" srcOrd="3" destOrd="0" presId="urn:microsoft.com/office/officeart/2005/8/layout/hProcess4"/>
    <dgm:cxn modelId="{F94BD4D0-C604-4F85-86F4-1E5DEAEF4E9E}" type="presParOf" srcId="{D463A639-221D-47F8-9430-0E374B615766}" destId="{06796255-F3B9-41A5-A2FF-7B84B96884C6}" srcOrd="4" destOrd="0" presId="urn:microsoft.com/office/officeart/2005/8/layout/hProcess4"/>
    <dgm:cxn modelId="{D4C7A9D8-7B2D-45F1-818D-8C962D85BAAF}" type="presParOf" srcId="{203423DB-F12D-47F5-9E8C-7E32C8925742}" destId="{8CBC7715-B598-4DFC-AD02-D83F97DFB7EB}" srcOrd="3" destOrd="0" presId="urn:microsoft.com/office/officeart/2005/8/layout/hProcess4"/>
    <dgm:cxn modelId="{B711DFF6-1D6D-482F-87FA-617A688EB5CE}" type="presParOf" srcId="{203423DB-F12D-47F5-9E8C-7E32C8925742}" destId="{16CF6B55-91BF-4A78-8E7A-86D15AC83C10}" srcOrd="4" destOrd="0" presId="urn:microsoft.com/office/officeart/2005/8/layout/hProcess4"/>
    <dgm:cxn modelId="{52AA41A2-8621-45DB-B1DD-68819BA82E66}" type="presParOf" srcId="{16CF6B55-91BF-4A78-8E7A-86D15AC83C10}" destId="{A8DAB53F-D5AC-4E5B-A91A-AD8599C70840}" srcOrd="0" destOrd="0" presId="urn:microsoft.com/office/officeart/2005/8/layout/hProcess4"/>
    <dgm:cxn modelId="{4CEA8505-37BF-45D3-B4A7-AED68ED216A7}" type="presParOf" srcId="{16CF6B55-91BF-4A78-8E7A-86D15AC83C10}" destId="{BC099DE0-2AB6-4880-978D-8664A5031B4A}" srcOrd="1" destOrd="0" presId="urn:microsoft.com/office/officeart/2005/8/layout/hProcess4"/>
    <dgm:cxn modelId="{2E5B0450-58EE-4EB5-9F66-9A2541C8533B}" type="presParOf" srcId="{16CF6B55-91BF-4A78-8E7A-86D15AC83C10}" destId="{6479CC68-BD91-4358-9708-9FAF2538E486}" srcOrd="2" destOrd="0" presId="urn:microsoft.com/office/officeart/2005/8/layout/hProcess4"/>
    <dgm:cxn modelId="{026596C8-B606-4095-AEB2-F0BC7190ED14}" type="presParOf" srcId="{16CF6B55-91BF-4A78-8E7A-86D15AC83C10}" destId="{257960F1-811E-4AE2-9A17-3CF3D0F7200B}" srcOrd="3" destOrd="0" presId="urn:microsoft.com/office/officeart/2005/8/layout/hProcess4"/>
    <dgm:cxn modelId="{DFE7570D-2736-40A8-9653-CF350B824B5E}" type="presParOf" srcId="{16CF6B55-91BF-4A78-8E7A-86D15AC83C10}" destId="{98CFF6E0-7B28-4300-8C04-72E184D26FCC}" srcOrd="4" destOrd="0" presId="urn:microsoft.com/office/officeart/2005/8/layout/hProcess4"/>
    <dgm:cxn modelId="{3E6EAC98-7B05-4B01-98D8-E6CB276384EC}" type="presParOf" srcId="{203423DB-F12D-47F5-9E8C-7E32C8925742}" destId="{227FB931-CF87-477A-BD9C-B6622DFD20F6}" srcOrd="5" destOrd="0" presId="urn:microsoft.com/office/officeart/2005/8/layout/hProcess4"/>
    <dgm:cxn modelId="{FF54ED77-5AE9-41CC-848F-299CA185F905}" type="presParOf" srcId="{203423DB-F12D-47F5-9E8C-7E32C8925742}" destId="{1B59B3F9-1A91-4A8F-A9B1-95FF5AFA4ECB}" srcOrd="6" destOrd="0" presId="urn:microsoft.com/office/officeart/2005/8/layout/hProcess4"/>
    <dgm:cxn modelId="{441DA726-C3D3-4A11-8B5D-A0B26E19AA11}" type="presParOf" srcId="{1B59B3F9-1A91-4A8F-A9B1-95FF5AFA4ECB}" destId="{C2EF24FB-11BA-4A36-9FAE-C48C5108A9FD}" srcOrd="0" destOrd="0" presId="urn:microsoft.com/office/officeart/2005/8/layout/hProcess4"/>
    <dgm:cxn modelId="{CA4A1D44-7CE0-42EC-AC6F-34B7CD24EA28}" type="presParOf" srcId="{1B59B3F9-1A91-4A8F-A9B1-95FF5AFA4ECB}" destId="{70395253-3CD3-43F4-8E62-7259F7EB9538}" srcOrd="1" destOrd="0" presId="urn:microsoft.com/office/officeart/2005/8/layout/hProcess4"/>
    <dgm:cxn modelId="{A6AEC0DE-B8F4-42DA-A14D-8FF23323865D}" type="presParOf" srcId="{1B59B3F9-1A91-4A8F-A9B1-95FF5AFA4ECB}" destId="{AD4A48C3-BE62-4D0F-A5FD-E93A917794A6}" srcOrd="2" destOrd="0" presId="urn:microsoft.com/office/officeart/2005/8/layout/hProcess4"/>
    <dgm:cxn modelId="{686F25C3-0AB4-4FF4-A0B4-94235C82F65C}" type="presParOf" srcId="{1B59B3F9-1A91-4A8F-A9B1-95FF5AFA4ECB}" destId="{0AF6F8F7-B1B0-4FCE-8DF9-D4C239A83C1A}" srcOrd="3" destOrd="0" presId="urn:microsoft.com/office/officeart/2005/8/layout/hProcess4"/>
    <dgm:cxn modelId="{A6510C60-8C3D-42A2-A1C3-0C4E17E56205}" type="presParOf" srcId="{1B59B3F9-1A91-4A8F-A9B1-95FF5AFA4ECB}" destId="{24F4CA0B-4B21-4260-B2A1-A9528F4888E1}" srcOrd="4" destOrd="0" presId="urn:microsoft.com/office/officeart/2005/8/layout/hProcess4"/>
    <dgm:cxn modelId="{67F889F7-C1F7-48FB-96B6-55FF56CA9838}" type="presParOf" srcId="{203423DB-F12D-47F5-9E8C-7E32C8925742}" destId="{6C0A11F1-EAB3-4F08-BEA5-67849121A101}" srcOrd="7" destOrd="0" presId="urn:microsoft.com/office/officeart/2005/8/layout/hProcess4"/>
    <dgm:cxn modelId="{1FF38689-65B1-498F-998C-EF031F95A92D}" type="presParOf" srcId="{203423DB-F12D-47F5-9E8C-7E32C8925742}" destId="{B10490DC-3B60-4409-9A27-AB8E70B30665}" srcOrd="8" destOrd="0" presId="urn:microsoft.com/office/officeart/2005/8/layout/hProcess4"/>
    <dgm:cxn modelId="{7E578683-D7F5-4E3C-B486-61E47DD0C1EB}" type="presParOf" srcId="{B10490DC-3B60-4409-9A27-AB8E70B30665}" destId="{BE6C9BB0-764E-4B57-877D-89F6A61703C3}" srcOrd="0" destOrd="0" presId="urn:microsoft.com/office/officeart/2005/8/layout/hProcess4"/>
    <dgm:cxn modelId="{7BC2A215-C736-47D2-8BB1-BE47E56CA5E8}" type="presParOf" srcId="{B10490DC-3B60-4409-9A27-AB8E70B30665}" destId="{734A4817-FEEA-47E6-9FA1-77A90E468676}" srcOrd="1" destOrd="0" presId="urn:microsoft.com/office/officeart/2005/8/layout/hProcess4"/>
    <dgm:cxn modelId="{DBC4C951-3572-4903-A937-603AB19AB997}" type="presParOf" srcId="{B10490DC-3B60-4409-9A27-AB8E70B30665}" destId="{759A10D5-9A6E-4E15-A5E6-66CB3A486054}" srcOrd="2" destOrd="0" presId="urn:microsoft.com/office/officeart/2005/8/layout/hProcess4"/>
    <dgm:cxn modelId="{169F7F61-DB3A-46AB-95D8-75F5552F9842}" type="presParOf" srcId="{B10490DC-3B60-4409-9A27-AB8E70B30665}" destId="{563B2996-546D-422C-8809-1F48B9EAD2D8}" srcOrd="3" destOrd="0" presId="urn:microsoft.com/office/officeart/2005/8/layout/hProcess4"/>
    <dgm:cxn modelId="{ABE30875-C464-47B4-9FE4-EAB5E764CF71}" type="presParOf" srcId="{B10490DC-3B60-4409-9A27-AB8E70B30665}" destId="{63581C71-EC4E-4A64-89E9-48C8D3D3362B}" srcOrd="4" destOrd="0" presId="urn:microsoft.com/office/officeart/2005/8/layout/h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811B8-830A-46CD-8FC4-F28B7BD2D3BE}">
      <dsp:nvSpPr>
        <dsp:cNvPr id="0" name=""/>
        <dsp:cNvSpPr/>
      </dsp:nvSpPr>
      <dsp:spPr>
        <a:xfrm>
          <a:off x="5" y="0"/>
          <a:ext cx="11924816" cy="4511675"/>
        </a:xfrm>
        <a:prstGeom prst="rightArrow">
          <a:avLst/>
        </a:prstGeom>
        <a:solidFill>
          <a:srgbClr val="F46A25"/>
        </a:solidFill>
        <a:ln>
          <a:noFill/>
        </a:ln>
        <a:effectLst/>
      </dsp:spPr>
      <dsp:style>
        <a:lnRef idx="0">
          <a:scrgbClr r="0" g="0" b="0"/>
        </a:lnRef>
        <a:fillRef idx="1">
          <a:scrgbClr r="0" g="0" b="0"/>
        </a:fillRef>
        <a:effectRef idx="0">
          <a:scrgbClr r="0" g="0" b="0"/>
        </a:effectRef>
        <a:fontRef idx="minor"/>
      </dsp:style>
    </dsp:sp>
    <dsp:sp modelId="{9A51BD55-1CA9-4D9D-9060-114E8164BADB}">
      <dsp:nvSpPr>
        <dsp:cNvPr id="0" name=""/>
        <dsp:cNvSpPr/>
      </dsp:nvSpPr>
      <dsp:spPr>
        <a:xfrm>
          <a:off x="0" y="1361046"/>
          <a:ext cx="861172" cy="18046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GB" sz="1100" b="0" i="0" kern="1200" dirty="0">
              <a:solidFill>
                <a:srgbClr val="FFFFFF"/>
              </a:solidFill>
              <a:hlinkClick xmlns:r="http://schemas.openxmlformats.org/officeDocument/2006/relationships" r:id="rId1">
                <a:extLst>
                  <a:ext uri="{A12FA001-AC4F-418D-AE19-62706E023703}">
                    <ahyp:hlinkClr xmlns:ahyp="http://schemas.microsoft.com/office/drawing/2018/hyperlinkcolor" val="tx"/>
                  </a:ext>
                </a:extLst>
              </a:hlinkClick>
            </a:rPr>
            <a:t>1: Identify stake-holders and agree intended impact</a:t>
          </a:r>
          <a:r>
            <a:rPr lang="en-GB" sz="1100" b="0" i="0" kern="1200" dirty="0">
              <a:solidFill>
                <a:srgbClr val="FFFFFF"/>
              </a:solidFill>
            </a:rPr>
            <a:t>​</a:t>
          </a:r>
          <a:endParaRPr lang="en-GB" sz="1100" kern="1200" dirty="0">
            <a:solidFill>
              <a:srgbClr val="FFFFFF"/>
            </a:solidFill>
          </a:endParaRPr>
        </a:p>
      </dsp:txBody>
      <dsp:txXfrm>
        <a:off x="42039" y="1403085"/>
        <a:ext cx="777094" cy="1720592"/>
      </dsp:txXfrm>
    </dsp:sp>
    <dsp:sp modelId="{FBB81A6B-FA84-4BE4-9F88-7900A408AF35}">
      <dsp:nvSpPr>
        <dsp:cNvPr id="0" name=""/>
        <dsp:cNvSpPr/>
      </dsp:nvSpPr>
      <dsp:spPr>
        <a:xfrm>
          <a:off x="1010669" y="1353502"/>
          <a:ext cx="861172" cy="18046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GB" sz="1100" b="0" i="0" kern="1200" dirty="0">
              <a:solidFill>
                <a:srgbClr val="FFFFFF"/>
              </a:solidFill>
              <a:hlinkClick xmlns:r="http://schemas.openxmlformats.org/officeDocument/2006/relationships" r:id="rId2">
                <a:extLst>
                  <a:ext uri="{A12FA001-AC4F-418D-AE19-62706E023703}">
                    <ahyp:hlinkClr xmlns:ahyp="http://schemas.microsoft.com/office/drawing/2018/hyperlinkcolor" val="tx"/>
                  </a:ext>
                </a:extLst>
              </a:hlinkClick>
            </a:rPr>
            <a:t>2: Collect evidence and establish context</a:t>
          </a:r>
          <a:r>
            <a:rPr lang="en-GB" sz="1100" b="0" i="0" kern="1200" dirty="0">
              <a:solidFill>
                <a:srgbClr val="FFFFFF"/>
              </a:solidFill>
            </a:rPr>
            <a:t>​</a:t>
          </a:r>
        </a:p>
      </dsp:txBody>
      <dsp:txXfrm>
        <a:off x="1052708" y="1395541"/>
        <a:ext cx="777094" cy="1720592"/>
      </dsp:txXfrm>
    </dsp:sp>
    <dsp:sp modelId="{62173B0A-0E9E-480B-85EA-9CE44FB8757A}">
      <dsp:nvSpPr>
        <dsp:cNvPr id="0" name=""/>
        <dsp:cNvSpPr/>
      </dsp:nvSpPr>
      <dsp:spPr>
        <a:xfrm>
          <a:off x="2015370" y="1353502"/>
          <a:ext cx="861172" cy="18046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GB" sz="1100" b="0" i="0" kern="1200" dirty="0">
              <a:solidFill>
                <a:srgbClr val="FFFFFF"/>
              </a:solidFill>
              <a:hlinkClick xmlns:r="http://schemas.openxmlformats.org/officeDocument/2006/relationships" r:id="rId3">
                <a:extLst>
                  <a:ext uri="{A12FA001-AC4F-418D-AE19-62706E023703}">
                    <ahyp:hlinkClr xmlns:ahyp="http://schemas.microsoft.com/office/drawing/2018/hyperlinkcolor" val="tx"/>
                  </a:ext>
                </a:extLst>
              </a:hlinkClick>
            </a:rPr>
            <a:t>3: Identify impacts, or long-term goals</a:t>
          </a:r>
          <a:r>
            <a:rPr lang="en-GB" sz="1100" b="0" i="0" kern="1200" dirty="0">
              <a:solidFill>
                <a:srgbClr val="FFFFFF"/>
              </a:solidFill>
            </a:rPr>
            <a:t>​</a:t>
          </a:r>
        </a:p>
      </dsp:txBody>
      <dsp:txXfrm>
        <a:off x="2057409" y="1395541"/>
        <a:ext cx="777094" cy="1720592"/>
      </dsp:txXfrm>
    </dsp:sp>
    <dsp:sp modelId="{C1A11C96-D796-4474-AEA2-5AAB987F834C}">
      <dsp:nvSpPr>
        <dsp:cNvPr id="0" name=""/>
        <dsp:cNvSpPr/>
      </dsp:nvSpPr>
      <dsp:spPr>
        <a:xfrm>
          <a:off x="3020071" y="1353502"/>
          <a:ext cx="861172" cy="18046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GB" sz="1100" b="0" i="0" kern="1200" dirty="0">
              <a:solidFill>
                <a:srgbClr val="FFFFFF"/>
              </a:solidFill>
              <a:hlinkClick xmlns:r="http://schemas.openxmlformats.org/officeDocument/2006/relationships" r:id="rId4">
                <a:extLst>
                  <a:ext uri="{A12FA001-AC4F-418D-AE19-62706E023703}">
                    <ahyp:hlinkClr xmlns:ahyp="http://schemas.microsoft.com/office/drawing/2018/hyperlinkcolor" val="tx"/>
                  </a:ext>
                </a:extLst>
              </a:hlinkClick>
            </a:rPr>
            <a:t>4: Define your outcomes</a:t>
          </a:r>
          <a:r>
            <a:rPr lang="en-GB" sz="1100" b="0" i="0" kern="1200" dirty="0">
              <a:solidFill>
                <a:srgbClr val="FFFFFF"/>
              </a:solidFill>
            </a:rPr>
            <a:t> </a:t>
          </a:r>
          <a:r>
            <a:rPr lang="en-US" sz="1100" b="0" i="0" kern="1200" dirty="0">
              <a:solidFill>
                <a:srgbClr val="FFFFFF"/>
              </a:solidFill>
            </a:rPr>
            <a:t>​</a:t>
          </a:r>
        </a:p>
      </dsp:txBody>
      <dsp:txXfrm>
        <a:off x="3062110" y="1395541"/>
        <a:ext cx="777094" cy="1720592"/>
      </dsp:txXfrm>
    </dsp:sp>
    <dsp:sp modelId="{205F1D6E-320F-487E-81C8-4CCF740466F5}">
      <dsp:nvSpPr>
        <dsp:cNvPr id="0" name=""/>
        <dsp:cNvSpPr/>
      </dsp:nvSpPr>
      <dsp:spPr>
        <a:xfrm>
          <a:off x="4024772" y="1353502"/>
          <a:ext cx="861172" cy="18046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GB" sz="1100" b="0" i="0" kern="1200" dirty="0">
              <a:solidFill>
                <a:srgbClr val="FFFFFF"/>
              </a:solidFill>
              <a:hlinkClick xmlns:r="http://schemas.openxmlformats.org/officeDocument/2006/relationships" r:id="rId5">
                <a:extLst>
                  <a:ext uri="{A12FA001-AC4F-418D-AE19-62706E023703}">
                    <ahyp:hlinkClr xmlns:ahyp="http://schemas.microsoft.com/office/drawing/2018/hyperlinkcolor" val="tx"/>
                  </a:ext>
                </a:extLst>
              </a:hlinkClick>
            </a:rPr>
            <a:t>5: Identify outputs and activities</a:t>
          </a:r>
          <a:r>
            <a:rPr lang="en-GB" sz="1100" b="0" i="0" kern="1200" dirty="0">
              <a:solidFill>
                <a:srgbClr val="FFFFFF"/>
              </a:solidFill>
            </a:rPr>
            <a:t>​</a:t>
          </a:r>
        </a:p>
      </dsp:txBody>
      <dsp:txXfrm>
        <a:off x="4066811" y="1395541"/>
        <a:ext cx="777094" cy="1720592"/>
      </dsp:txXfrm>
    </dsp:sp>
    <dsp:sp modelId="{E4E63B8A-33C6-4B35-9FA5-DDC04D7F8729}">
      <dsp:nvSpPr>
        <dsp:cNvPr id="0" name=""/>
        <dsp:cNvSpPr/>
      </dsp:nvSpPr>
      <dsp:spPr>
        <a:xfrm>
          <a:off x="5029474" y="1353502"/>
          <a:ext cx="861172" cy="18046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GB" sz="1100" b="0" i="0" kern="1200" dirty="0">
              <a:solidFill>
                <a:srgbClr val="FFFFFF"/>
              </a:solidFill>
              <a:hlinkClick xmlns:r="http://schemas.openxmlformats.org/officeDocument/2006/relationships" r:id="rId6">
                <a:extLst>
                  <a:ext uri="{A12FA001-AC4F-418D-AE19-62706E023703}">
                    <ahyp:hlinkClr xmlns:ahyp="http://schemas.microsoft.com/office/drawing/2018/hyperlinkcolor" val="tx"/>
                  </a:ext>
                </a:extLst>
              </a:hlinkClick>
            </a:rPr>
            <a:t>6: Identify inputs</a:t>
          </a:r>
          <a:r>
            <a:rPr lang="en-GB" sz="1100" b="0" i="0" kern="1200" dirty="0">
              <a:solidFill>
                <a:srgbClr val="FFFFFF"/>
              </a:solidFill>
            </a:rPr>
            <a:t>​</a:t>
          </a:r>
        </a:p>
      </dsp:txBody>
      <dsp:txXfrm>
        <a:off x="5071513" y="1395541"/>
        <a:ext cx="777094" cy="1720592"/>
      </dsp:txXfrm>
    </dsp:sp>
    <dsp:sp modelId="{B6352E04-31F6-4AD7-A712-043BC5520B40}">
      <dsp:nvSpPr>
        <dsp:cNvPr id="0" name=""/>
        <dsp:cNvSpPr/>
      </dsp:nvSpPr>
      <dsp:spPr>
        <a:xfrm>
          <a:off x="6034175" y="1353502"/>
          <a:ext cx="861172" cy="18046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GB" sz="1100" b="0" i="0" kern="1200">
              <a:solidFill>
                <a:srgbClr val="FFFFFF"/>
              </a:solidFill>
              <a:hlinkClick xmlns:r="http://schemas.openxmlformats.org/officeDocument/2006/relationships" r:id="rId7">
                <a:extLst>
                  <a:ext uri="{A12FA001-AC4F-418D-AE19-62706E023703}">
                    <ahyp:hlinkClr xmlns:ahyp="http://schemas.microsoft.com/office/drawing/2018/hyperlinkcolor" val="tx"/>
                  </a:ext>
                </a:extLst>
              </a:hlinkClick>
            </a:rPr>
            <a:t>7: Clearly state your assumptions</a:t>
          </a:r>
          <a:r>
            <a:rPr lang="en-GB" sz="1100" b="0" i="0" kern="1200">
              <a:solidFill>
                <a:srgbClr val="FFFFFF"/>
              </a:solidFill>
            </a:rPr>
            <a:t>​</a:t>
          </a:r>
        </a:p>
      </dsp:txBody>
      <dsp:txXfrm>
        <a:off x="6076214" y="1395541"/>
        <a:ext cx="777094" cy="1720592"/>
      </dsp:txXfrm>
    </dsp:sp>
    <dsp:sp modelId="{D8B0C970-203F-4B59-8C0A-E36507352D95}">
      <dsp:nvSpPr>
        <dsp:cNvPr id="0" name=""/>
        <dsp:cNvSpPr/>
      </dsp:nvSpPr>
      <dsp:spPr>
        <a:xfrm>
          <a:off x="7038876" y="1353502"/>
          <a:ext cx="861172" cy="18046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GB" sz="1100" b="0" i="0" kern="1200" dirty="0">
              <a:solidFill>
                <a:srgbClr val="FFFFFF"/>
              </a:solidFill>
              <a:hlinkClick xmlns:r="http://schemas.openxmlformats.org/officeDocument/2006/relationships" r:id="rId8">
                <a:extLst>
                  <a:ext uri="{A12FA001-AC4F-418D-AE19-62706E023703}">
                    <ahyp:hlinkClr xmlns:ahyp="http://schemas.microsoft.com/office/drawing/2018/hyperlinkcolor" val="tx"/>
                  </a:ext>
                </a:extLst>
              </a:hlinkClick>
            </a:rPr>
            <a:t>8: Identify risks</a:t>
          </a:r>
          <a:r>
            <a:rPr lang="en-GB" sz="1100" b="0" i="0" kern="1200" dirty="0">
              <a:solidFill>
                <a:srgbClr val="FFFFFF"/>
              </a:solidFill>
            </a:rPr>
            <a:t>​</a:t>
          </a:r>
        </a:p>
      </dsp:txBody>
      <dsp:txXfrm>
        <a:off x="7080915" y="1395541"/>
        <a:ext cx="777094" cy="1720592"/>
      </dsp:txXfrm>
    </dsp:sp>
    <dsp:sp modelId="{0A168DDE-C447-451D-BAA6-2030890B4ECB}">
      <dsp:nvSpPr>
        <dsp:cNvPr id="0" name=""/>
        <dsp:cNvSpPr/>
      </dsp:nvSpPr>
      <dsp:spPr>
        <a:xfrm>
          <a:off x="8043577" y="1353502"/>
          <a:ext cx="861172" cy="18046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GB" sz="1100" b="0" i="0" kern="1200">
              <a:solidFill>
                <a:srgbClr val="FFFFFF"/>
              </a:solidFill>
              <a:hlinkClick xmlns:r="http://schemas.openxmlformats.org/officeDocument/2006/relationships" r:id="rId9">
                <a:extLst>
                  <a:ext uri="{A12FA001-AC4F-418D-AE19-62706E023703}">
                    <ahyp:hlinkClr xmlns:ahyp="http://schemas.microsoft.com/office/drawing/2018/hyperlinkcolor" val="tx"/>
                  </a:ext>
                </a:extLst>
              </a:hlinkClick>
            </a:rPr>
            <a:t>9: Apply causal links</a:t>
          </a:r>
          <a:r>
            <a:rPr lang="en-GB" sz="1100" b="0" i="0" kern="1200">
              <a:solidFill>
                <a:srgbClr val="FFFFFF"/>
              </a:solidFill>
            </a:rPr>
            <a:t>​</a:t>
          </a:r>
        </a:p>
      </dsp:txBody>
      <dsp:txXfrm>
        <a:off x="8085616" y="1395541"/>
        <a:ext cx="777094" cy="1720592"/>
      </dsp:txXfrm>
    </dsp:sp>
    <dsp:sp modelId="{33C1FE7F-5651-489F-82FC-E1E13CF531E5}">
      <dsp:nvSpPr>
        <dsp:cNvPr id="0" name=""/>
        <dsp:cNvSpPr/>
      </dsp:nvSpPr>
      <dsp:spPr>
        <a:xfrm>
          <a:off x="9048278" y="1353502"/>
          <a:ext cx="861172" cy="18046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GB" sz="1100" b="0" i="0" kern="1200" dirty="0">
              <a:solidFill>
                <a:srgbClr val="FFFFFF"/>
              </a:solidFill>
              <a:hlinkClick xmlns:r="http://schemas.openxmlformats.org/officeDocument/2006/relationships" r:id="rId10">
                <a:extLst>
                  <a:ext uri="{A12FA001-AC4F-418D-AE19-62706E023703}">
                    <ahyp:hlinkClr xmlns:ahyp="http://schemas.microsoft.com/office/drawing/2018/hyperlinkcolor" val="tx"/>
                  </a:ext>
                </a:extLst>
              </a:hlinkClick>
            </a:rPr>
            <a:t>Optional step: Include timelines and plan resources</a:t>
          </a:r>
          <a:r>
            <a:rPr lang="en-GB" sz="1100" b="0" i="0" kern="1200" dirty="0">
              <a:solidFill>
                <a:srgbClr val="FFFFFF"/>
              </a:solidFill>
            </a:rPr>
            <a:t>​</a:t>
          </a:r>
        </a:p>
      </dsp:txBody>
      <dsp:txXfrm>
        <a:off x="9090317" y="1395541"/>
        <a:ext cx="777094" cy="1720592"/>
      </dsp:txXfrm>
    </dsp:sp>
    <dsp:sp modelId="{8FC2FFC2-42F1-4B59-957E-DB7DB0434CEE}">
      <dsp:nvSpPr>
        <dsp:cNvPr id="0" name=""/>
        <dsp:cNvSpPr/>
      </dsp:nvSpPr>
      <dsp:spPr>
        <a:xfrm>
          <a:off x="10052980" y="1353502"/>
          <a:ext cx="861172" cy="18046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GB" sz="1100" b="0" i="0" kern="1200" dirty="0">
              <a:solidFill>
                <a:srgbClr val="FFFFFF"/>
              </a:solidFill>
              <a:hlinkClick xmlns:r="http://schemas.openxmlformats.org/officeDocument/2006/relationships" r:id="rId11">
                <a:extLst>
                  <a:ext uri="{A12FA001-AC4F-418D-AE19-62706E023703}">
                    <ahyp:hlinkClr xmlns:ahyp="http://schemas.microsoft.com/office/drawing/2018/hyperlinkcolor" val="tx"/>
                  </a:ext>
                </a:extLst>
              </a:hlinkClick>
            </a:rPr>
            <a:t>10: Produce your diagram and narrative</a:t>
          </a:r>
          <a:r>
            <a:rPr lang="en-GB" sz="1100" b="0" i="0" kern="1200" dirty="0">
              <a:solidFill>
                <a:srgbClr val="FFFFFF"/>
              </a:solidFill>
            </a:rPr>
            <a:t>​</a:t>
          </a:r>
        </a:p>
      </dsp:txBody>
      <dsp:txXfrm>
        <a:off x="10095019" y="1395541"/>
        <a:ext cx="777094" cy="1720592"/>
      </dsp:txXfrm>
    </dsp:sp>
    <dsp:sp modelId="{5CABBEB7-BC20-426F-A89B-ED39323B281D}">
      <dsp:nvSpPr>
        <dsp:cNvPr id="0" name=""/>
        <dsp:cNvSpPr/>
      </dsp:nvSpPr>
      <dsp:spPr>
        <a:xfrm>
          <a:off x="11057681" y="1353502"/>
          <a:ext cx="861172" cy="1804670"/>
        </a:xfrm>
        <a:prstGeom prst="roundRect">
          <a:avLst/>
        </a:prstGeom>
        <a:solidFill>
          <a:schemeClr val="dk2">
            <a:hueOff val="0"/>
            <a:satOff val="0"/>
            <a:lumOff val="0"/>
            <a:alphaOff val="0"/>
          </a:schemeClr>
        </a:solidFill>
        <a:ln w="12700" cap="flat" cmpd="sng" algn="ctr">
          <a:solidFill>
            <a:srgbClr val="003D5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GB" sz="1100" b="0" i="0" kern="1200" dirty="0">
              <a:solidFill>
                <a:srgbClr val="FFFFFF"/>
              </a:solidFill>
              <a:hlinkClick xmlns:r="http://schemas.openxmlformats.org/officeDocument/2006/relationships" r:id="rId12">
                <a:extLst>
                  <a:ext uri="{A12FA001-AC4F-418D-AE19-62706E023703}">
                    <ahyp:hlinkClr xmlns:ahyp="http://schemas.microsoft.com/office/drawing/2018/hyperlinkcolor" val="tx"/>
                  </a:ext>
                </a:extLst>
              </a:hlinkClick>
            </a:rPr>
            <a:t>11: Produce a monitoring and evaluation action plan</a:t>
          </a:r>
          <a:endParaRPr lang="en-GB" sz="1100" b="0" i="0" kern="1200" dirty="0">
            <a:solidFill>
              <a:srgbClr val="FFFFFF"/>
            </a:solidFill>
          </a:endParaRPr>
        </a:p>
      </dsp:txBody>
      <dsp:txXfrm>
        <a:off x="11099720" y="1395541"/>
        <a:ext cx="777094" cy="17205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BB482-C145-4021-AED3-956DF88C4190}">
      <dsp:nvSpPr>
        <dsp:cNvPr id="0" name=""/>
        <dsp:cNvSpPr/>
      </dsp:nvSpPr>
      <dsp:spPr>
        <a:xfrm rot="5400000">
          <a:off x="336623" y="2590877"/>
          <a:ext cx="1008707" cy="167846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F0109B-0414-40E0-896B-B8B800C4857E}">
      <dsp:nvSpPr>
        <dsp:cNvPr id="0" name=""/>
        <dsp:cNvSpPr/>
      </dsp:nvSpPr>
      <dsp:spPr>
        <a:xfrm>
          <a:off x="168245" y="3092377"/>
          <a:ext cx="1515329" cy="1328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Level 1: You can describe what you do and why it matters, logically, coherently and convincingly.</a:t>
          </a:r>
        </a:p>
      </dsp:txBody>
      <dsp:txXfrm>
        <a:off x="168245" y="3092377"/>
        <a:ext cx="1515329" cy="1328275"/>
      </dsp:txXfrm>
    </dsp:sp>
    <dsp:sp modelId="{83771B18-772A-4947-9CC8-A3DD42363D5C}">
      <dsp:nvSpPr>
        <dsp:cNvPr id="0" name=""/>
        <dsp:cNvSpPr/>
      </dsp:nvSpPr>
      <dsp:spPr>
        <a:xfrm>
          <a:off x="1397663" y="2467306"/>
          <a:ext cx="285911" cy="28591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B6BCD7-BF10-43E2-88F5-E6D1AF3A5AB6}">
      <dsp:nvSpPr>
        <dsp:cNvPr id="0" name=""/>
        <dsp:cNvSpPr/>
      </dsp:nvSpPr>
      <dsp:spPr>
        <a:xfrm rot="5400000">
          <a:off x="2191683" y="2131841"/>
          <a:ext cx="1008707" cy="167846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2ADD60-BC38-4EAE-AAB5-6F3874584CFF}">
      <dsp:nvSpPr>
        <dsp:cNvPr id="0" name=""/>
        <dsp:cNvSpPr/>
      </dsp:nvSpPr>
      <dsp:spPr>
        <a:xfrm>
          <a:off x="2023304" y="2633341"/>
          <a:ext cx="1515329" cy="1328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Level 2: You can capture data that shows positive change, but you cannot confirm you caused this</a:t>
          </a:r>
        </a:p>
      </dsp:txBody>
      <dsp:txXfrm>
        <a:off x="2023304" y="2633341"/>
        <a:ext cx="1515329" cy="1328275"/>
      </dsp:txXfrm>
    </dsp:sp>
    <dsp:sp modelId="{920F60FF-7F6A-47AA-9839-8F6F0F0999CF}">
      <dsp:nvSpPr>
        <dsp:cNvPr id="0" name=""/>
        <dsp:cNvSpPr/>
      </dsp:nvSpPr>
      <dsp:spPr>
        <a:xfrm>
          <a:off x="3252723" y="2008270"/>
          <a:ext cx="285911" cy="28591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25163D-9F46-419C-9140-C02033F1C67C}">
      <dsp:nvSpPr>
        <dsp:cNvPr id="0" name=""/>
        <dsp:cNvSpPr/>
      </dsp:nvSpPr>
      <dsp:spPr>
        <a:xfrm rot="5400000">
          <a:off x="4046742" y="1672805"/>
          <a:ext cx="1008707" cy="167846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7EE40E-74A5-42DE-8DDF-02203AEDD981}">
      <dsp:nvSpPr>
        <dsp:cNvPr id="0" name=""/>
        <dsp:cNvSpPr/>
      </dsp:nvSpPr>
      <dsp:spPr>
        <a:xfrm>
          <a:off x="3878364" y="2174305"/>
          <a:ext cx="1515329" cy="1328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Level 3: You can demonstrate causality using a control or comparison  group.</a:t>
          </a:r>
        </a:p>
      </dsp:txBody>
      <dsp:txXfrm>
        <a:off x="3878364" y="2174305"/>
        <a:ext cx="1515329" cy="1328275"/>
      </dsp:txXfrm>
    </dsp:sp>
    <dsp:sp modelId="{6619105D-D9F8-404E-844A-29472E6A9A1E}">
      <dsp:nvSpPr>
        <dsp:cNvPr id="0" name=""/>
        <dsp:cNvSpPr/>
      </dsp:nvSpPr>
      <dsp:spPr>
        <a:xfrm>
          <a:off x="5107782" y="1549234"/>
          <a:ext cx="285911" cy="28591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70B133-3D99-4BBE-A355-286B521281D9}">
      <dsp:nvSpPr>
        <dsp:cNvPr id="0" name=""/>
        <dsp:cNvSpPr/>
      </dsp:nvSpPr>
      <dsp:spPr>
        <a:xfrm rot="5400000">
          <a:off x="5901802" y="1213768"/>
          <a:ext cx="1008707" cy="167846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4F6BFC-54CC-4B06-81B8-590AFD3F079F}">
      <dsp:nvSpPr>
        <dsp:cNvPr id="0" name=""/>
        <dsp:cNvSpPr/>
      </dsp:nvSpPr>
      <dsp:spPr>
        <a:xfrm>
          <a:off x="5733423" y="1715268"/>
          <a:ext cx="1515329" cy="1328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Level 4:You have one + independent replication evaluations that confirms these conclusions.</a:t>
          </a:r>
        </a:p>
      </dsp:txBody>
      <dsp:txXfrm>
        <a:off x="5733423" y="1715268"/>
        <a:ext cx="1515329" cy="1328275"/>
      </dsp:txXfrm>
    </dsp:sp>
    <dsp:sp modelId="{C8E3DEB0-8CFF-49A2-A544-4530900F5590}">
      <dsp:nvSpPr>
        <dsp:cNvPr id="0" name=""/>
        <dsp:cNvSpPr/>
      </dsp:nvSpPr>
      <dsp:spPr>
        <a:xfrm>
          <a:off x="6962842" y="1090198"/>
          <a:ext cx="285911" cy="28591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F8BBDB-FB2F-422C-9663-10C3A2D7D14B}">
      <dsp:nvSpPr>
        <dsp:cNvPr id="0" name=""/>
        <dsp:cNvSpPr/>
      </dsp:nvSpPr>
      <dsp:spPr>
        <a:xfrm rot="5400000">
          <a:off x="7756861" y="754732"/>
          <a:ext cx="1008707" cy="167846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EE56CA-1827-45E7-A21C-76D3B7B03AAA}">
      <dsp:nvSpPr>
        <dsp:cNvPr id="0" name=""/>
        <dsp:cNvSpPr/>
      </dsp:nvSpPr>
      <dsp:spPr>
        <a:xfrm>
          <a:off x="7588483" y="1256232"/>
          <a:ext cx="1515329" cy="1328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Level 5: You have manuals, systems, and procedures to ensure consistent replication.</a:t>
          </a:r>
        </a:p>
      </dsp:txBody>
      <dsp:txXfrm>
        <a:off x="7588483" y="1256232"/>
        <a:ext cx="1515329" cy="13282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A1DD6-8273-488E-B0AC-5E8D48BE4AF6}">
      <dsp:nvSpPr>
        <dsp:cNvPr id="0" name=""/>
        <dsp:cNvSpPr/>
      </dsp:nvSpPr>
      <dsp:spPr>
        <a:xfrm>
          <a:off x="2604" y="1344763"/>
          <a:ext cx="1653007" cy="1363385"/>
        </a:xfrm>
        <a:prstGeom prst="roundRect">
          <a:avLst>
            <a:gd name="adj" fmla="val 10000"/>
          </a:avLst>
        </a:prstGeom>
        <a:solidFill>
          <a:schemeClr val="lt1">
            <a:alpha val="90000"/>
            <a:hueOff val="0"/>
            <a:satOff val="0"/>
            <a:lumOff val="0"/>
            <a:alphaOff val="0"/>
          </a:schemeClr>
        </a:solidFill>
        <a:ln w="12700" cap="flat" cmpd="sng" algn="ctr">
          <a:solidFill>
            <a:srgbClr val="003D5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114300" lvl="1" indent="-114300" algn="l" defTabSz="533400">
            <a:lnSpc>
              <a:spcPct val="90000"/>
            </a:lnSpc>
            <a:spcBef>
              <a:spcPct val="0"/>
            </a:spcBef>
            <a:spcAft>
              <a:spcPct val="15000"/>
            </a:spcAft>
            <a:buChar char="•"/>
          </a:pPr>
          <a:r>
            <a:rPr lang="en-GB" sz="1200" kern="1200" dirty="0"/>
            <a:t>Resources, people, money required.</a:t>
          </a:r>
        </a:p>
        <a:p>
          <a:pPr marL="114300" lvl="1" indent="-114300" algn="l" defTabSz="533400">
            <a:lnSpc>
              <a:spcPct val="90000"/>
            </a:lnSpc>
            <a:spcBef>
              <a:spcPct val="0"/>
            </a:spcBef>
            <a:spcAft>
              <a:spcPct val="15000"/>
            </a:spcAft>
            <a:buChar char="•"/>
          </a:pPr>
          <a:r>
            <a:rPr lang="en-GB" sz="1200" i="0" kern="1200" dirty="0"/>
            <a:t>Example</a:t>
          </a:r>
          <a:r>
            <a:rPr lang="en-GB" sz="1200" i="1" kern="1200" dirty="0"/>
            <a:t>: </a:t>
          </a:r>
          <a:r>
            <a:rPr lang="en-GB" sz="1200" kern="1200" dirty="0"/>
            <a:t>Cost of purchasing new tech.</a:t>
          </a:r>
        </a:p>
      </dsp:txBody>
      <dsp:txXfrm>
        <a:off x="33979" y="1376138"/>
        <a:ext cx="1590257" cy="1008481"/>
      </dsp:txXfrm>
    </dsp:sp>
    <dsp:sp modelId="{21661A08-00C3-477A-9FA8-571EA474E882}">
      <dsp:nvSpPr>
        <dsp:cNvPr id="0" name=""/>
        <dsp:cNvSpPr/>
      </dsp:nvSpPr>
      <dsp:spPr>
        <a:xfrm>
          <a:off x="892673" y="1419643"/>
          <a:ext cx="1970277" cy="1970277"/>
        </a:xfrm>
        <a:prstGeom prst="leftCircularArrow">
          <a:avLst>
            <a:gd name="adj1" fmla="val 3897"/>
            <a:gd name="adj2" fmla="val 488129"/>
            <a:gd name="adj3" fmla="val 2263640"/>
            <a:gd name="adj4" fmla="val 9024489"/>
            <a:gd name="adj5" fmla="val 4546"/>
          </a:avLst>
        </a:prstGeom>
        <a:solidFill>
          <a:srgbClr val="F46A25"/>
        </a:solidFill>
        <a:ln>
          <a:noFill/>
        </a:ln>
        <a:effectLst/>
      </dsp:spPr>
      <dsp:style>
        <a:lnRef idx="0">
          <a:scrgbClr r="0" g="0" b="0"/>
        </a:lnRef>
        <a:fillRef idx="1">
          <a:scrgbClr r="0" g="0" b="0"/>
        </a:fillRef>
        <a:effectRef idx="0">
          <a:scrgbClr r="0" g="0" b="0"/>
        </a:effectRef>
        <a:fontRef idx="minor">
          <a:schemeClr val="lt1"/>
        </a:fontRef>
      </dsp:style>
    </dsp:sp>
    <dsp:sp modelId="{F8788324-2906-423E-A398-DBC0B040D4B9}">
      <dsp:nvSpPr>
        <dsp:cNvPr id="0" name=""/>
        <dsp:cNvSpPr/>
      </dsp:nvSpPr>
      <dsp:spPr>
        <a:xfrm>
          <a:off x="369939" y="2415995"/>
          <a:ext cx="1469340" cy="584308"/>
        </a:xfrm>
        <a:prstGeom prst="roundRect">
          <a:avLst>
            <a:gd name="adj" fmla="val 10000"/>
          </a:avLst>
        </a:prstGeom>
        <a:solidFill>
          <a:srgbClr val="003D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GB" sz="2300" kern="1200" dirty="0"/>
            <a:t>Inputs</a:t>
          </a:r>
        </a:p>
      </dsp:txBody>
      <dsp:txXfrm>
        <a:off x="387053" y="2433109"/>
        <a:ext cx="1435112" cy="550080"/>
      </dsp:txXfrm>
    </dsp:sp>
    <dsp:sp modelId="{8D98D3E5-2881-4C3A-B52F-E06C8C7A5B52}">
      <dsp:nvSpPr>
        <dsp:cNvPr id="0" name=""/>
        <dsp:cNvSpPr/>
      </dsp:nvSpPr>
      <dsp:spPr>
        <a:xfrm>
          <a:off x="2204888" y="1344763"/>
          <a:ext cx="1653007" cy="1363385"/>
        </a:xfrm>
        <a:prstGeom prst="roundRect">
          <a:avLst>
            <a:gd name="adj" fmla="val 10000"/>
          </a:avLst>
        </a:prstGeom>
        <a:solidFill>
          <a:schemeClr val="lt1">
            <a:alpha val="90000"/>
            <a:hueOff val="0"/>
            <a:satOff val="0"/>
            <a:lumOff val="0"/>
            <a:alphaOff val="0"/>
          </a:schemeClr>
        </a:solidFill>
        <a:ln w="12700" cap="flat" cmpd="sng" algn="ctr">
          <a:solidFill>
            <a:srgbClr val="003D5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114300" lvl="1" indent="-114300" algn="l" defTabSz="533400">
            <a:lnSpc>
              <a:spcPct val="90000"/>
            </a:lnSpc>
            <a:spcBef>
              <a:spcPct val="0"/>
            </a:spcBef>
            <a:spcAft>
              <a:spcPct val="15000"/>
            </a:spcAft>
            <a:buChar char="•"/>
          </a:pPr>
          <a:r>
            <a:rPr lang="en-GB" sz="1200" kern="1200" dirty="0"/>
            <a:t>Services and activities put in to support tech </a:t>
          </a:r>
          <a:r>
            <a:rPr lang="en-GB" sz="1200" i="0" kern="1200" dirty="0"/>
            <a:t>intervention.</a:t>
          </a:r>
        </a:p>
        <a:p>
          <a:pPr marL="114300" lvl="1" indent="-114300" algn="l" defTabSz="533400">
            <a:lnSpc>
              <a:spcPct val="90000"/>
            </a:lnSpc>
            <a:spcBef>
              <a:spcPct val="0"/>
            </a:spcBef>
            <a:spcAft>
              <a:spcPct val="15000"/>
            </a:spcAft>
            <a:buChar char="•"/>
          </a:pPr>
          <a:r>
            <a:rPr lang="en-GB" sz="1200" i="0" kern="1200" dirty="0"/>
            <a:t>Example: Tech training</a:t>
          </a:r>
        </a:p>
      </dsp:txBody>
      <dsp:txXfrm>
        <a:off x="2236263" y="1668292"/>
        <a:ext cx="1590257" cy="1008481"/>
      </dsp:txXfrm>
    </dsp:sp>
    <dsp:sp modelId="{8CBC7715-B598-4DFC-AD02-D83F97DFB7EB}">
      <dsp:nvSpPr>
        <dsp:cNvPr id="0" name=""/>
        <dsp:cNvSpPr/>
      </dsp:nvSpPr>
      <dsp:spPr>
        <a:xfrm>
          <a:off x="3025628" y="592752"/>
          <a:ext cx="2181495" cy="2181495"/>
        </a:xfrm>
        <a:prstGeom prst="circularArrow">
          <a:avLst>
            <a:gd name="adj1" fmla="val 3520"/>
            <a:gd name="adj2" fmla="val 436893"/>
            <a:gd name="adj3" fmla="val 19387596"/>
            <a:gd name="adj4" fmla="val 12575511"/>
            <a:gd name="adj5" fmla="val 4106"/>
          </a:avLst>
        </a:prstGeom>
        <a:solidFill>
          <a:srgbClr val="F46A25"/>
        </a:solidFill>
        <a:ln>
          <a:noFill/>
        </a:ln>
        <a:effectLst/>
      </dsp:spPr>
      <dsp:style>
        <a:lnRef idx="0">
          <a:scrgbClr r="0" g="0" b="0"/>
        </a:lnRef>
        <a:fillRef idx="1">
          <a:scrgbClr r="0" g="0" b="0"/>
        </a:fillRef>
        <a:effectRef idx="0">
          <a:scrgbClr r="0" g="0" b="0"/>
        </a:effectRef>
        <a:fontRef idx="minor">
          <a:schemeClr val="lt1"/>
        </a:fontRef>
      </dsp:style>
    </dsp:sp>
    <dsp:sp modelId="{9A320B46-152A-4573-970C-930CCDF21A95}">
      <dsp:nvSpPr>
        <dsp:cNvPr id="0" name=""/>
        <dsp:cNvSpPr/>
      </dsp:nvSpPr>
      <dsp:spPr>
        <a:xfrm>
          <a:off x="2572223" y="1052609"/>
          <a:ext cx="1469340" cy="584308"/>
        </a:xfrm>
        <a:prstGeom prst="roundRect">
          <a:avLst>
            <a:gd name="adj" fmla="val 10000"/>
          </a:avLst>
        </a:prstGeom>
        <a:solidFill>
          <a:srgbClr val="003D59"/>
        </a:solidFill>
        <a:ln w="12700" cap="flat" cmpd="sng" algn="ctr">
          <a:solidFill>
            <a:srgbClr val="003D5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GB" sz="2300" kern="1200"/>
            <a:t>Activities</a:t>
          </a:r>
        </a:p>
      </dsp:txBody>
      <dsp:txXfrm>
        <a:off x="2589337" y="1069723"/>
        <a:ext cx="1435112" cy="550080"/>
      </dsp:txXfrm>
    </dsp:sp>
    <dsp:sp modelId="{BC099DE0-2AB6-4880-978D-8664A5031B4A}">
      <dsp:nvSpPr>
        <dsp:cNvPr id="0" name=""/>
        <dsp:cNvSpPr/>
      </dsp:nvSpPr>
      <dsp:spPr>
        <a:xfrm>
          <a:off x="4407172" y="1344763"/>
          <a:ext cx="1653007" cy="1363385"/>
        </a:xfrm>
        <a:prstGeom prst="roundRect">
          <a:avLst>
            <a:gd name="adj" fmla="val 10000"/>
          </a:avLst>
        </a:prstGeom>
        <a:solidFill>
          <a:schemeClr val="lt1">
            <a:alpha val="90000"/>
            <a:hueOff val="0"/>
            <a:satOff val="0"/>
            <a:lumOff val="0"/>
            <a:alphaOff val="0"/>
          </a:schemeClr>
        </a:solidFill>
        <a:ln w="12700" cap="flat" cmpd="sng" algn="ctr">
          <a:solidFill>
            <a:srgbClr val="003D5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114300" lvl="1" indent="-114300" algn="l" defTabSz="533400">
            <a:lnSpc>
              <a:spcPct val="90000"/>
            </a:lnSpc>
            <a:spcBef>
              <a:spcPct val="0"/>
            </a:spcBef>
            <a:spcAft>
              <a:spcPct val="15000"/>
            </a:spcAft>
            <a:buChar char="•"/>
          </a:pPr>
          <a:r>
            <a:rPr lang="en-GB" sz="1200" kern="1200" dirty="0"/>
            <a:t>Direct effects that can be targeted and monitored.</a:t>
          </a:r>
        </a:p>
        <a:p>
          <a:pPr marL="114300" lvl="1" indent="-114300" algn="l" defTabSz="533400">
            <a:lnSpc>
              <a:spcPct val="90000"/>
            </a:lnSpc>
            <a:spcBef>
              <a:spcPct val="0"/>
            </a:spcBef>
            <a:spcAft>
              <a:spcPct val="15000"/>
            </a:spcAft>
            <a:buChar char="•"/>
          </a:pPr>
          <a:r>
            <a:rPr lang="en-GB" sz="1200" i="0" kern="1200" dirty="0"/>
            <a:t>Example: Software take up to one year later.</a:t>
          </a:r>
        </a:p>
        <a:p>
          <a:pPr marL="114300" lvl="1" indent="-114300" algn="l" defTabSz="533400">
            <a:lnSpc>
              <a:spcPct val="90000"/>
            </a:lnSpc>
            <a:spcBef>
              <a:spcPct val="0"/>
            </a:spcBef>
            <a:spcAft>
              <a:spcPct val="15000"/>
            </a:spcAft>
            <a:buChar char="•"/>
          </a:pPr>
          <a:endParaRPr lang="en-GB" sz="1200" kern="1200" dirty="0"/>
        </a:p>
      </dsp:txBody>
      <dsp:txXfrm>
        <a:off x="4438547" y="1376138"/>
        <a:ext cx="1590257" cy="1008481"/>
      </dsp:txXfrm>
    </dsp:sp>
    <dsp:sp modelId="{227FB931-CF87-477A-BD9C-B6622DFD20F6}">
      <dsp:nvSpPr>
        <dsp:cNvPr id="0" name=""/>
        <dsp:cNvSpPr/>
      </dsp:nvSpPr>
      <dsp:spPr>
        <a:xfrm>
          <a:off x="5327190" y="1492622"/>
          <a:ext cx="1970277" cy="1970277"/>
        </a:xfrm>
        <a:prstGeom prst="leftCircularArrow">
          <a:avLst>
            <a:gd name="adj1" fmla="val 3897"/>
            <a:gd name="adj2" fmla="val 488129"/>
            <a:gd name="adj3" fmla="val 2263640"/>
            <a:gd name="adj4" fmla="val 9024489"/>
            <a:gd name="adj5" fmla="val 4546"/>
          </a:avLst>
        </a:prstGeom>
        <a:solidFill>
          <a:srgbClr val="F46A25"/>
        </a:solidFill>
        <a:ln>
          <a:noFill/>
        </a:ln>
        <a:effectLst/>
      </dsp:spPr>
      <dsp:style>
        <a:lnRef idx="0">
          <a:scrgbClr r="0" g="0" b="0"/>
        </a:lnRef>
        <a:fillRef idx="1">
          <a:scrgbClr r="0" g="0" b="0"/>
        </a:fillRef>
        <a:effectRef idx="0">
          <a:scrgbClr r="0" g="0" b="0"/>
        </a:effectRef>
        <a:fontRef idx="minor">
          <a:schemeClr val="lt1"/>
        </a:fontRef>
      </dsp:style>
    </dsp:sp>
    <dsp:sp modelId="{257960F1-811E-4AE2-9A17-3CF3D0F7200B}">
      <dsp:nvSpPr>
        <dsp:cNvPr id="0" name=""/>
        <dsp:cNvSpPr/>
      </dsp:nvSpPr>
      <dsp:spPr>
        <a:xfrm>
          <a:off x="4774507" y="2415995"/>
          <a:ext cx="1469340" cy="584308"/>
        </a:xfrm>
        <a:prstGeom prst="roundRect">
          <a:avLst>
            <a:gd name="adj" fmla="val 10000"/>
          </a:avLst>
        </a:prstGeom>
        <a:solidFill>
          <a:srgbClr val="003D59"/>
        </a:solidFill>
        <a:ln w="12700" cap="flat" cmpd="sng" algn="ctr">
          <a:solidFill>
            <a:srgbClr val="003D5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GB" sz="2300" kern="1200"/>
            <a:t>Outputs</a:t>
          </a:r>
        </a:p>
      </dsp:txBody>
      <dsp:txXfrm>
        <a:off x="4791621" y="2433109"/>
        <a:ext cx="1435112" cy="550080"/>
      </dsp:txXfrm>
    </dsp:sp>
    <dsp:sp modelId="{70395253-3CD3-43F4-8E62-7259F7EB9538}">
      <dsp:nvSpPr>
        <dsp:cNvPr id="0" name=""/>
        <dsp:cNvSpPr/>
      </dsp:nvSpPr>
      <dsp:spPr>
        <a:xfrm>
          <a:off x="6609456" y="1344763"/>
          <a:ext cx="1653007" cy="1363385"/>
        </a:xfrm>
        <a:prstGeom prst="roundRect">
          <a:avLst>
            <a:gd name="adj" fmla="val 10000"/>
          </a:avLst>
        </a:prstGeom>
        <a:noFill/>
        <a:ln w="12700" cap="flat" cmpd="sng" algn="ctr">
          <a:solidFill>
            <a:srgbClr val="003D5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114300" lvl="1" indent="-114300" algn="l" defTabSz="533400">
            <a:lnSpc>
              <a:spcPct val="90000"/>
            </a:lnSpc>
            <a:spcBef>
              <a:spcPct val="0"/>
            </a:spcBef>
            <a:spcAft>
              <a:spcPct val="15000"/>
            </a:spcAft>
            <a:buChar char="•"/>
          </a:pPr>
          <a:r>
            <a:rPr lang="en-GB" sz="1200" kern="1200" dirty="0"/>
            <a:t>Changes in behaviour, capacity, performance.</a:t>
          </a:r>
        </a:p>
        <a:p>
          <a:pPr marL="114300" lvl="1" indent="-114300" algn="l" defTabSz="533400">
            <a:lnSpc>
              <a:spcPct val="90000"/>
            </a:lnSpc>
            <a:spcBef>
              <a:spcPct val="0"/>
            </a:spcBef>
            <a:spcAft>
              <a:spcPct val="15000"/>
            </a:spcAft>
            <a:buChar char="•"/>
          </a:pPr>
          <a:r>
            <a:rPr lang="en-GB" sz="1200" i="0" kern="1200" dirty="0"/>
            <a:t>Example: Improved realisation rates; increased profit.</a:t>
          </a:r>
        </a:p>
        <a:p>
          <a:pPr marL="114300" lvl="1" indent="-114300" algn="l" defTabSz="533400">
            <a:lnSpc>
              <a:spcPct val="90000"/>
            </a:lnSpc>
            <a:spcBef>
              <a:spcPct val="0"/>
            </a:spcBef>
            <a:spcAft>
              <a:spcPct val="15000"/>
            </a:spcAft>
            <a:buChar char="•"/>
          </a:pPr>
          <a:endParaRPr lang="en-GB" sz="1200" kern="1200" dirty="0"/>
        </a:p>
      </dsp:txBody>
      <dsp:txXfrm>
        <a:off x="6640831" y="1668292"/>
        <a:ext cx="1590257" cy="1008481"/>
      </dsp:txXfrm>
    </dsp:sp>
    <dsp:sp modelId="{6C0A11F1-EAB3-4F08-BEA5-67849121A101}">
      <dsp:nvSpPr>
        <dsp:cNvPr id="0" name=""/>
        <dsp:cNvSpPr/>
      </dsp:nvSpPr>
      <dsp:spPr>
        <a:xfrm>
          <a:off x="7496863" y="570522"/>
          <a:ext cx="2181495" cy="2181495"/>
        </a:xfrm>
        <a:prstGeom prst="circularArrow">
          <a:avLst>
            <a:gd name="adj1" fmla="val 3520"/>
            <a:gd name="adj2" fmla="val 436893"/>
            <a:gd name="adj3" fmla="val 19387596"/>
            <a:gd name="adj4" fmla="val 12575511"/>
            <a:gd name="adj5" fmla="val 4106"/>
          </a:avLst>
        </a:prstGeom>
        <a:solidFill>
          <a:srgbClr val="F46A25"/>
        </a:solidFill>
        <a:ln>
          <a:noFill/>
        </a:ln>
        <a:effectLst/>
      </dsp:spPr>
      <dsp:style>
        <a:lnRef idx="0">
          <a:scrgbClr r="0" g="0" b="0"/>
        </a:lnRef>
        <a:fillRef idx="1">
          <a:scrgbClr r="0" g="0" b="0"/>
        </a:fillRef>
        <a:effectRef idx="0">
          <a:scrgbClr r="0" g="0" b="0"/>
        </a:effectRef>
        <a:fontRef idx="minor">
          <a:schemeClr val="lt1"/>
        </a:fontRef>
      </dsp:style>
    </dsp:sp>
    <dsp:sp modelId="{0AF6F8F7-B1B0-4FCE-8DF9-D4C239A83C1A}">
      <dsp:nvSpPr>
        <dsp:cNvPr id="0" name=""/>
        <dsp:cNvSpPr/>
      </dsp:nvSpPr>
      <dsp:spPr>
        <a:xfrm>
          <a:off x="6976791" y="1052609"/>
          <a:ext cx="1469340" cy="584308"/>
        </a:xfrm>
        <a:prstGeom prst="roundRect">
          <a:avLst>
            <a:gd name="adj" fmla="val 10000"/>
          </a:avLst>
        </a:prstGeom>
        <a:solidFill>
          <a:srgbClr val="003D59"/>
        </a:solidFill>
        <a:ln w="12700" cap="flat" cmpd="sng" algn="ctr">
          <a:solidFill>
            <a:srgbClr val="003D5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GB" sz="2300" kern="1200" dirty="0"/>
            <a:t>Outcomes</a:t>
          </a:r>
        </a:p>
      </dsp:txBody>
      <dsp:txXfrm>
        <a:off x="6993905" y="1069723"/>
        <a:ext cx="1435112" cy="550080"/>
      </dsp:txXfrm>
    </dsp:sp>
    <dsp:sp modelId="{734A4817-FEEA-47E6-9FA1-77A90E468676}">
      <dsp:nvSpPr>
        <dsp:cNvPr id="0" name=""/>
        <dsp:cNvSpPr/>
      </dsp:nvSpPr>
      <dsp:spPr>
        <a:xfrm>
          <a:off x="8811740" y="1344763"/>
          <a:ext cx="1653007" cy="1363385"/>
        </a:xfrm>
        <a:prstGeom prst="roundRect">
          <a:avLst>
            <a:gd name="adj" fmla="val 10000"/>
          </a:avLst>
        </a:prstGeom>
        <a:solidFill>
          <a:schemeClr val="lt1">
            <a:alpha val="90000"/>
            <a:hueOff val="0"/>
            <a:satOff val="0"/>
            <a:lumOff val="0"/>
            <a:alphaOff val="0"/>
          </a:schemeClr>
        </a:solidFill>
        <a:ln w="12700" cap="flat" cmpd="sng" algn="ctr">
          <a:solidFill>
            <a:srgbClr val="003D5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GB" sz="1100" kern="1200" dirty="0"/>
            <a:t>Changes in conditions that gave rise to the intervention.</a:t>
          </a:r>
        </a:p>
        <a:p>
          <a:pPr marL="57150" lvl="1" indent="-57150" algn="l" defTabSz="488950">
            <a:lnSpc>
              <a:spcPct val="90000"/>
            </a:lnSpc>
            <a:spcBef>
              <a:spcPct val="0"/>
            </a:spcBef>
            <a:spcAft>
              <a:spcPct val="15000"/>
            </a:spcAft>
            <a:buChar char="•"/>
          </a:pPr>
          <a:r>
            <a:rPr lang="en-GB" sz="1100" i="0" kern="1200" dirty="0"/>
            <a:t>Example: Thriving successful firm.</a:t>
          </a:r>
        </a:p>
        <a:p>
          <a:pPr marL="57150" lvl="1" indent="-57150" algn="l" defTabSz="488950">
            <a:lnSpc>
              <a:spcPct val="90000"/>
            </a:lnSpc>
            <a:spcBef>
              <a:spcPct val="0"/>
            </a:spcBef>
            <a:spcAft>
              <a:spcPct val="15000"/>
            </a:spcAft>
            <a:buChar char="•"/>
          </a:pPr>
          <a:endParaRPr lang="en-GB" sz="1100" kern="1200" dirty="0"/>
        </a:p>
      </dsp:txBody>
      <dsp:txXfrm>
        <a:off x="8843115" y="1376138"/>
        <a:ext cx="1590257" cy="1008481"/>
      </dsp:txXfrm>
    </dsp:sp>
    <dsp:sp modelId="{563B2996-546D-422C-8809-1F48B9EAD2D8}">
      <dsp:nvSpPr>
        <dsp:cNvPr id="0" name=""/>
        <dsp:cNvSpPr/>
      </dsp:nvSpPr>
      <dsp:spPr>
        <a:xfrm>
          <a:off x="9179075" y="2415995"/>
          <a:ext cx="1469340" cy="584308"/>
        </a:xfrm>
        <a:prstGeom prst="roundRect">
          <a:avLst>
            <a:gd name="adj" fmla="val 10000"/>
          </a:avLst>
        </a:prstGeom>
        <a:solidFill>
          <a:srgbClr val="003D59"/>
        </a:solidFill>
        <a:ln w="12700" cap="flat" cmpd="sng" algn="ctr">
          <a:solidFill>
            <a:srgbClr val="003D5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GB" sz="2300" kern="1200" dirty="0"/>
            <a:t>Impacts</a:t>
          </a:r>
        </a:p>
      </dsp:txBody>
      <dsp:txXfrm>
        <a:off x="9196189" y="2433109"/>
        <a:ext cx="1435112" cy="5500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CB284C-44DE-5AC8-BB22-08449A0BC3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B656DC4-3F16-4D41-7E62-DDF7FB2685F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BE557C-B8B9-46AE-B08B-0496C9D09110}" type="datetimeFigureOut">
              <a:rPr lang="en-GB" smtClean="0"/>
              <a:t>14/06/2023</a:t>
            </a:fld>
            <a:endParaRPr lang="en-GB"/>
          </a:p>
        </p:txBody>
      </p:sp>
      <p:sp>
        <p:nvSpPr>
          <p:cNvPr id="4" name="Footer Placeholder 3">
            <a:extLst>
              <a:ext uri="{FF2B5EF4-FFF2-40B4-BE49-F238E27FC236}">
                <a16:creationId xmlns:a16="http://schemas.microsoft.com/office/drawing/2014/main" id="{5139802B-0290-FA40-CD7A-BA2E67C99E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D9E0755-46DB-6F1F-F4E8-F200532D579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77A501-EBEB-4D2D-8CB1-2B3F78C423E1}" type="slidenum">
              <a:rPr lang="en-GB" smtClean="0"/>
              <a:t>‹#›</a:t>
            </a:fld>
            <a:endParaRPr lang="en-GB"/>
          </a:p>
        </p:txBody>
      </p:sp>
    </p:spTree>
    <p:extLst>
      <p:ext uri="{BB962C8B-B14F-4D97-AF65-F5344CB8AC3E}">
        <p14:creationId xmlns:p14="http://schemas.microsoft.com/office/powerpoint/2010/main" val="2989042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DBF12F-61BE-4C05-99A0-1A41802DAD72}" type="datetimeFigureOut">
              <a:rPr lang="en-GB" smtClean="0"/>
              <a:t>14/06/2023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A2647-DC7F-45EB-97CE-1BAE50A7BF5D}" type="slidenum">
              <a:rPr lang="en-GB" smtClean="0"/>
              <a:t>‹#›</a:t>
            </a:fld>
            <a:endParaRPr lang="en-GB"/>
          </a:p>
        </p:txBody>
      </p:sp>
    </p:spTree>
    <p:extLst>
      <p:ext uri="{BB962C8B-B14F-4D97-AF65-F5344CB8AC3E}">
        <p14:creationId xmlns:p14="http://schemas.microsoft.com/office/powerpoint/2010/main" val="2418180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Slido: </a:t>
            </a:r>
            <a:r>
              <a:rPr lang="en-GB"/>
              <a:t>Are you part of one of the Analysis Function professions? If so which one?</a:t>
            </a:r>
          </a:p>
        </p:txBody>
      </p:sp>
      <p:sp>
        <p:nvSpPr>
          <p:cNvPr id="4" name="Slide Number Placeholder 3"/>
          <p:cNvSpPr>
            <a:spLocks noGrp="1"/>
          </p:cNvSpPr>
          <p:nvPr>
            <p:ph type="sldNum" sz="quarter" idx="5"/>
          </p:nvPr>
        </p:nvSpPr>
        <p:spPr/>
        <p:txBody>
          <a:bodyPr/>
          <a:lstStyle/>
          <a:p>
            <a:fld id="{06BA2647-DC7F-45EB-97CE-1BAE50A7BF5D}" type="slidenum">
              <a:rPr lang="en-GB" smtClean="0"/>
              <a:t>1</a:t>
            </a:fld>
            <a:endParaRPr lang="en-GB"/>
          </a:p>
        </p:txBody>
      </p:sp>
    </p:spTree>
    <p:extLst>
      <p:ext uri="{BB962C8B-B14F-4D97-AF65-F5344CB8AC3E}">
        <p14:creationId xmlns:p14="http://schemas.microsoft.com/office/powerpoint/2010/main" val="4020131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b="1">
                <a:solidFill>
                  <a:srgbClr val="000000"/>
                </a:solidFill>
                <a:cs typeface="Calibri"/>
              </a:rPr>
              <a:t>Short term and long term examples needed</a:t>
            </a:r>
          </a:p>
          <a:p>
            <a:endParaRPr lang="en-GB" b="1">
              <a:solidFill>
                <a:srgbClr val="000000"/>
              </a:solidFill>
              <a:cs typeface="Calibri"/>
            </a:endParaRPr>
          </a:p>
          <a:p>
            <a:r>
              <a:rPr lang="en-GB" b="1" err="1">
                <a:solidFill>
                  <a:srgbClr val="000000"/>
                </a:solidFill>
                <a:cs typeface="Calibri"/>
              </a:rPr>
              <a:t>Slido</a:t>
            </a:r>
            <a:r>
              <a:rPr lang="en-GB" b="1">
                <a:solidFill>
                  <a:srgbClr val="000000"/>
                </a:solidFill>
                <a:cs typeface="Calibri"/>
              </a:rPr>
              <a:t>: </a:t>
            </a:r>
            <a:r>
              <a:rPr lang="en-GB"/>
              <a:t>What TOC component is example A? - Impact</a:t>
            </a:r>
            <a:endParaRPr lang="en-GB" b="1">
              <a:solidFill>
                <a:srgbClr val="000000"/>
              </a:solidFill>
              <a:cs typeface="Calibri"/>
            </a:endParaRPr>
          </a:p>
          <a:p>
            <a:endParaRPr lang="en-GB">
              <a:solidFill>
                <a:srgbClr val="000000"/>
              </a:solidFill>
            </a:endParaRPr>
          </a:p>
          <a:p>
            <a:r>
              <a:rPr lang="en-GB" err="1">
                <a:solidFill>
                  <a:srgbClr val="000000"/>
                </a:solidFill>
                <a:cs typeface="Calibri"/>
              </a:rPr>
              <a:t>Slido</a:t>
            </a:r>
            <a:r>
              <a:rPr lang="en-GB">
                <a:solidFill>
                  <a:srgbClr val="000000"/>
                </a:solidFill>
                <a:cs typeface="Calibri"/>
              </a:rPr>
              <a:t>: </a:t>
            </a:r>
            <a:r>
              <a:rPr lang="en-GB"/>
              <a:t>What TOC component is example B? - Outcome</a:t>
            </a:r>
            <a:endParaRPr lang="en-GB">
              <a:solidFill>
                <a:srgbClr val="000000"/>
              </a:solidFill>
            </a:endParaRPr>
          </a:p>
          <a:p>
            <a:endParaRPr lang="en-GB">
              <a:solidFill>
                <a:srgbClr val="000000"/>
              </a:solidFill>
            </a:endParaRPr>
          </a:p>
          <a:p>
            <a:r>
              <a:rPr lang="en-GB" err="1">
                <a:solidFill>
                  <a:srgbClr val="000000"/>
                </a:solidFill>
                <a:cs typeface="Calibri"/>
              </a:rPr>
              <a:t>Slido</a:t>
            </a:r>
            <a:r>
              <a:rPr lang="en-GB">
                <a:solidFill>
                  <a:srgbClr val="000000"/>
                </a:solidFill>
                <a:cs typeface="Calibri"/>
              </a:rPr>
              <a:t>: </a:t>
            </a:r>
            <a:r>
              <a:rPr lang="en-GB"/>
              <a:t>What TOC component is example C? - Output</a:t>
            </a:r>
            <a:endParaRPr lang="en-GB">
              <a:solidFill>
                <a:srgbClr val="000000"/>
              </a:solidFill>
            </a:endParaRPr>
          </a:p>
          <a:p>
            <a:endParaRPr lang="en-GB">
              <a:solidFill>
                <a:srgbClr val="000000"/>
              </a:solidFill>
            </a:endParaRPr>
          </a:p>
          <a:p>
            <a:r>
              <a:rPr lang="en-GB" err="1">
                <a:solidFill>
                  <a:srgbClr val="000000"/>
                </a:solidFill>
                <a:cs typeface="Calibri"/>
              </a:rPr>
              <a:t>Slido</a:t>
            </a:r>
            <a:r>
              <a:rPr lang="en-GB">
                <a:solidFill>
                  <a:srgbClr val="000000"/>
                </a:solidFill>
                <a:cs typeface="Calibri"/>
              </a:rPr>
              <a:t>: </a:t>
            </a:r>
            <a:r>
              <a:rPr lang="en-GB"/>
              <a:t>What TOC component is example D? - Activities</a:t>
            </a:r>
            <a:endParaRPr lang="en-GB">
              <a:solidFill>
                <a:srgbClr val="000000"/>
              </a:solidFill>
            </a:endParaRPr>
          </a:p>
          <a:p>
            <a:endParaRPr lang="en-GB">
              <a:solidFill>
                <a:srgbClr val="000000"/>
              </a:solidFill>
            </a:endParaRPr>
          </a:p>
          <a:p>
            <a:r>
              <a:rPr lang="en-GB" err="1"/>
              <a:t>Slido</a:t>
            </a:r>
            <a:r>
              <a:rPr lang="en-GB"/>
              <a:t>: What TOC component is example E? - Inputs</a:t>
            </a:r>
            <a:endParaRPr lang="en-GB" err="1">
              <a:cs typeface="Calibri"/>
            </a:endParaRPr>
          </a:p>
          <a:p>
            <a:endParaRPr lang="en-GB">
              <a:solidFill>
                <a:srgbClr val="000000"/>
              </a:solidFill>
            </a:endParaRPr>
          </a:p>
          <a:p>
            <a:endParaRPr lang="en-GB">
              <a:solidFill>
                <a:srgbClr val="000000"/>
              </a:solidFill>
            </a:endParaRPr>
          </a:p>
          <a:p>
            <a:pPr algn="l">
              <a:buFont typeface="Arial" panose="020B0604020202020204" pitchFamily="34" charset="0"/>
              <a:buChar char="•"/>
            </a:pPr>
            <a:r>
              <a:rPr lang="en-GB" sz="1200" b="1" i="0" u="none" strike="noStrike">
                <a:solidFill>
                  <a:srgbClr val="000000"/>
                </a:solidFill>
                <a:effectLst/>
              </a:rPr>
              <a:t>Impacts</a:t>
            </a:r>
            <a:r>
              <a:rPr lang="en-GB" sz="1200" b="0" i="0" u="none" strike="noStrike">
                <a:solidFill>
                  <a:srgbClr val="000000"/>
                </a:solidFill>
                <a:effectLst/>
              </a:rPr>
              <a:t> – The l</a:t>
            </a:r>
            <a:r>
              <a:rPr lang="en-GB" sz="1200" b="0" i="0" u="none" strike="noStrike">
                <a:solidFill>
                  <a:srgbClr val="333333"/>
                </a:solidFill>
                <a:effectLst/>
              </a:rPr>
              <a:t>ong-term effect you would like your intervention to have</a:t>
            </a:r>
            <a:r>
              <a:rPr lang="en-US" sz="1200" b="0" i="0" u="none" strike="noStrike">
                <a:solidFill>
                  <a:srgbClr val="000000"/>
                </a:solidFill>
                <a:effectLst/>
              </a:rPr>
              <a:t>​</a:t>
            </a:r>
            <a:r>
              <a:rPr lang="en-US" sz="1200" b="0" i="0">
                <a:solidFill>
                  <a:srgbClr val="000000"/>
                </a:solidFill>
                <a:effectLst/>
              </a:rPr>
              <a:t>​</a:t>
            </a:r>
            <a:endParaRPr lang="en-US"/>
          </a:p>
          <a:p>
            <a:pPr fontAlgn="base"/>
            <a:r>
              <a:rPr lang="en-GB" sz="1200" b="0" i="0" u="none" strike="noStrike">
                <a:solidFill>
                  <a:srgbClr val="333333"/>
                </a:solidFill>
                <a:effectLst/>
                <a:highlight>
                  <a:srgbClr val="FFFF00"/>
                </a:highlight>
              </a:rPr>
              <a:t>        E.g., </a:t>
            </a:r>
            <a:r>
              <a:rPr lang="en-GB">
                <a:highlight>
                  <a:srgbClr val="FFFF00"/>
                </a:highlight>
              </a:rPr>
              <a:t>Poor and vulnerable people, especially women, benefit from economic growth in poorest states</a:t>
            </a:r>
            <a:endParaRPr lang="en-US" sz="1200" b="0" i="0">
              <a:solidFill>
                <a:srgbClr val="000000"/>
              </a:solidFill>
              <a:effectLst/>
              <a:highlight>
                <a:srgbClr val="FFFF00"/>
              </a:highlight>
              <a:cs typeface="Calibri"/>
            </a:endParaRPr>
          </a:p>
          <a:p>
            <a:pPr algn="l" rtl="0" fontAlgn="base">
              <a:buFont typeface="Arial" panose="020B0604020202020204" pitchFamily="34" charset="0"/>
              <a:buChar char="•"/>
            </a:pPr>
            <a:r>
              <a:rPr lang="en-GB" sz="1200" b="1" i="0" u="none" strike="noStrike">
                <a:solidFill>
                  <a:srgbClr val="000000"/>
                </a:solidFill>
                <a:effectLst/>
              </a:rPr>
              <a:t>Outcomes</a:t>
            </a:r>
            <a:r>
              <a:rPr lang="en-GB" sz="1200" b="0" i="0" u="none" strike="noStrike">
                <a:solidFill>
                  <a:srgbClr val="000000"/>
                </a:solidFill>
                <a:effectLst/>
              </a:rPr>
              <a:t> - T</a:t>
            </a:r>
            <a:r>
              <a:rPr lang="en-GB" sz="1200" b="0" i="0" u="none" strike="noStrike">
                <a:solidFill>
                  <a:srgbClr val="333333"/>
                </a:solidFill>
                <a:effectLst/>
              </a:rPr>
              <a:t>he changes needed to achieve the impact</a:t>
            </a:r>
            <a:r>
              <a:rPr lang="en-US" sz="1200" b="0" i="0" u="none" strike="noStrike">
                <a:solidFill>
                  <a:srgbClr val="000000"/>
                </a:solidFill>
                <a:effectLst/>
              </a:rPr>
              <a:t>​</a:t>
            </a:r>
            <a:r>
              <a:rPr lang="en-US" sz="1200" b="0" i="0">
                <a:solidFill>
                  <a:srgbClr val="000000"/>
                </a:solidFill>
                <a:effectLst/>
              </a:rPr>
              <a:t>​</a:t>
            </a:r>
          </a:p>
          <a:p>
            <a:pPr fontAlgn="base"/>
            <a:r>
              <a:rPr lang="en-GB" sz="1200" b="0" i="0" u="none" strike="noStrike">
                <a:solidFill>
                  <a:srgbClr val="333333"/>
                </a:solidFill>
                <a:effectLst/>
              </a:rPr>
              <a:t>  </a:t>
            </a:r>
            <a:r>
              <a:rPr lang="en-GB" sz="1200" b="0" i="0" u="none" strike="noStrike">
                <a:solidFill>
                  <a:srgbClr val="333333"/>
                </a:solidFill>
                <a:effectLst/>
                <a:highlight>
                  <a:srgbClr val="FFFF00"/>
                </a:highlight>
              </a:rPr>
              <a:t>    E.g. </a:t>
            </a:r>
            <a:r>
              <a:rPr lang="en-GB">
                <a:highlight>
                  <a:srgbClr val="FFFF00"/>
                </a:highlight>
              </a:rPr>
              <a:t>Financial services targeted at women and six specific products rolled out</a:t>
            </a:r>
            <a:endParaRPr lang="en-GB" b="0" i="0">
              <a:effectLst/>
              <a:highlight>
                <a:srgbClr val="FFFF00"/>
              </a:highlight>
              <a:cs typeface="Calibri"/>
            </a:endParaRPr>
          </a:p>
          <a:p>
            <a:pPr algn="l" rtl="0" fontAlgn="base">
              <a:buFont typeface="Arial" panose="020B0604020202020204" pitchFamily="34" charset="0"/>
              <a:buChar char="•"/>
            </a:pPr>
            <a:r>
              <a:rPr lang="en-GB" sz="1200" b="1" i="0" u="none" strike="noStrike">
                <a:solidFill>
                  <a:srgbClr val="000000"/>
                </a:solidFill>
                <a:effectLst/>
              </a:rPr>
              <a:t>Outputs</a:t>
            </a:r>
            <a:r>
              <a:rPr lang="en-GB" sz="1200" b="0" i="0" u="none" strike="noStrike">
                <a:solidFill>
                  <a:srgbClr val="000000"/>
                </a:solidFill>
                <a:effectLst/>
              </a:rPr>
              <a:t> – The p</a:t>
            </a:r>
            <a:r>
              <a:rPr lang="en-GB" sz="1200" b="0" i="0" u="none" strike="noStrike">
                <a:solidFill>
                  <a:srgbClr val="333333"/>
                </a:solidFill>
                <a:effectLst/>
              </a:rPr>
              <a:t>roducts, services, or facilities that will be how you achieve your outcomes</a:t>
            </a:r>
            <a:r>
              <a:rPr lang="en-US" sz="1200" b="0" i="0" u="none" strike="noStrike">
                <a:solidFill>
                  <a:srgbClr val="000000"/>
                </a:solidFill>
                <a:effectLst/>
              </a:rPr>
              <a:t>​</a:t>
            </a:r>
            <a:r>
              <a:rPr lang="en-US" sz="1200" b="0" i="0">
                <a:solidFill>
                  <a:srgbClr val="000000"/>
                </a:solidFill>
                <a:effectLst/>
              </a:rPr>
              <a:t>​</a:t>
            </a:r>
          </a:p>
          <a:p>
            <a:pPr algn="l" rtl="0" fontAlgn="base"/>
            <a:r>
              <a:rPr lang="en-GB" sz="1200" b="0" i="0" u="none" strike="noStrike">
                <a:solidFill>
                  <a:srgbClr val="333333"/>
                </a:solidFill>
                <a:effectLst/>
              </a:rPr>
              <a:t>    </a:t>
            </a:r>
            <a:r>
              <a:rPr lang="en-GB" sz="1200" b="0" i="0" u="none" strike="noStrike">
                <a:solidFill>
                  <a:srgbClr val="333333"/>
                </a:solidFill>
                <a:effectLst/>
                <a:highlight>
                  <a:srgbClr val="FFFF00"/>
                </a:highlight>
              </a:rPr>
              <a:t>   E.g., ‘engagement events and communications to increase awareness of the </a:t>
            </a:r>
            <a:r>
              <a:rPr lang="en-GB" sz="1200" b="0" i="0" u="none" strike="noStrike">
                <a:solidFill>
                  <a:srgbClr val="333333"/>
                </a:solidFill>
                <a:effectLst/>
              </a:rPr>
              <a:t>Violence Reduction Unit’ </a:t>
            </a:r>
            <a:r>
              <a:rPr lang="en-GB" sz="1200" b="0" i="0" u="none" strike="noStrike">
                <a:solidFill>
                  <a:srgbClr val="000000"/>
                </a:solidFill>
                <a:effectLst/>
              </a:rPr>
              <a:t>​</a:t>
            </a:r>
            <a:r>
              <a:rPr lang="en-US" sz="1200" b="0" i="0">
                <a:solidFill>
                  <a:srgbClr val="000000"/>
                </a:solidFill>
                <a:effectLst/>
              </a:rPr>
              <a:t>​</a:t>
            </a:r>
          </a:p>
          <a:p>
            <a:pPr algn="l" rtl="0" fontAlgn="base">
              <a:buFont typeface="Arial" panose="020B0604020202020204" pitchFamily="34" charset="0"/>
              <a:buChar char="•"/>
            </a:pPr>
            <a:r>
              <a:rPr lang="en-GB" sz="1200" b="1" i="0" u="none" strike="noStrike">
                <a:solidFill>
                  <a:srgbClr val="000000"/>
                </a:solidFill>
                <a:effectLst/>
              </a:rPr>
              <a:t>Activities</a:t>
            </a:r>
            <a:r>
              <a:rPr lang="en-GB" sz="1200" b="0" i="0" u="none" strike="noStrike">
                <a:solidFill>
                  <a:srgbClr val="000000"/>
                </a:solidFill>
                <a:effectLst/>
              </a:rPr>
              <a:t> - W</a:t>
            </a:r>
            <a:r>
              <a:rPr lang="en-GB" sz="1200" b="0" i="0" u="none" strike="noStrike">
                <a:solidFill>
                  <a:srgbClr val="333333"/>
                </a:solidFill>
                <a:effectLst/>
              </a:rPr>
              <a:t>hat you will need to do to provide a product or service. </a:t>
            </a:r>
            <a:r>
              <a:rPr lang="en-US" sz="1200" b="0" i="0" u="none" strike="noStrike">
                <a:solidFill>
                  <a:srgbClr val="000000"/>
                </a:solidFill>
                <a:effectLst/>
              </a:rPr>
              <a:t>​</a:t>
            </a:r>
            <a:r>
              <a:rPr lang="en-US" sz="1200" b="0" i="0">
                <a:solidFill>
                  <a:srgbClr val="000000"/>
                </a:solidFill>
                <a:effectLst/>
              </a:rPr>
              <a:t>​</a:t>
            </a:r>
          </a:p>
          <a:p>
            <a:pPr algn="l" rtl="0" fontAlgn="base"/>
            <a:r>
              <a:rPr lang="en-GB" sz="1200" b="0" i="0" u="none" strike="noStrike">
                <a:solidFill>
                  <a:srgbClr val="333333"/>
                </a:solidFill>
                <a:effectLst/>
                <a:highlight>
                  <a:srgbClr val="FFFF00"/>
                </a:highlight>
              </a:rPr>
              <a:t>  E.g., ‘building relationships with key stakeholders across government including the policy, analytical and finance community’</a:t>
            </a:r>
            <a:r>
              <a:rPr lang="en-GB" sz="1200" b="0" i="0" u="none" strike="noStrike">
                <a:solidFill>
                  <a:srgbClr val="000000"/>
                </a:solidFill>
                <a:effectLst/>
                <a:highlight>
                  <a:srgbClr val="FFFF00"/>
                </a:highlight>
              </a:rPr>
              <a:t>​</a:t>
            </a:r>
            <a:r>
              <a:rPr lang="en-GB" sz="1200" b="0" i="0">
                <a:solidFill>
                  <a:srgbClr val="000000"/>
                </a:solidFill>
                <a:effectLst/>
                <a:highlight>
                  <a:srgbClr val="FFFF00"/>
                </a:highlight>
              </a:rPr>
              <a:t>​</a:t>
            </a:r>
          </a:p>
          <a:p>
            <a:pPr algn="l" rtl="0" fontAlgn="base">
              <a:buFont typeface="Arial" panose="020B0604020202020204" pitchFamily="34" charset="0"/>
              <a:buChar char="•"/>
            </a:pPr>
            <a:r>
              <a:rPr lang="en-GB" sz="1200" b="1" i="0" u="none" strike="noStrike">
                <a:solidFill>
                  <a:srgbClr val="000000"/>
                </a:solidFill>
                <a:effectLst/>
              </a:rPr>
              <a:t>Inputs</a:t>
            </a:r>
            <a:r>
              <a:rPr lang="en-GB" sz="1200" b="0" i="0" u="none" strike="noStrike">
                <a:solidFill>
                  <a:srgbClr val="000000"/>
                </a:solidFill>
                <a:effectLst/>
              </a:rPr>
              <a:t> – Available </a:t>
            </a:r>
            <a:r>
              <a:rPr lang="en-GB" sz="1200" b="0" i="0" u="none" strike="noStrike">
                <a:solidFill>
                  <a:srgbClr val="333333"/>
                </a:solidFill>
                <a:effectLst/>
              </a:rPr>
              <a:t>resources </a:t>
            </a:r>
            <a:r>
              <a:rPr lang="en-US" sz="1200" b="0" i="0" u="none" strike="noStrike">
                <a:solidFill>
                  <a:srgbClr val="000000"/>
                </a:solidFill>
                <a:effectLst/>
              </a:rPr>
              <a:t>​</a:t>
            </a:r>
            <a:r>
              <a:rPr lang="en-US" sz="1200" b="0" i="0">
                <a:solidFill>
                  <a:srgbClr val="000000"/>
                </a:solidFill>
                <a:effectLst/>
              </a:rPr>
              <a:t>​</a:t>
            </a:r>
          </a:p>
          <a:p>
            <a:pPr algn="l" rtl="0" fontAlgn="base"/>
            <a:r>
              <a:rPr lang="en-GB" sz="1200" b="0" i="0" u="none" strike="noStrike">
                <a:solidFill>
                  <a:srgbClr val="333333"/>
                </a:solidFill>
                <a:effectLst/>
              </a:rPr>
              <a:t>    </a:t>
            </a:r>
            <a:r>
              <a:rPr lang="en-GB" sz="1200" b="0" i="0" u="none" strike="noStrike">
                <a:solidFill>
                  <a:srgbClr val="333333"/>
                </a:solidFill>
                <a:effectLst/>
                <a:highlight>
                  <a:srgbClr val="FFFF00"/>
                </a:highlight>
              </a:rPr>
              <a:t>   E.g., funding, existing structures, people and partners, intelligence, and policies.</a:t>
            </a:r>
            <a:r>
              <a:rPr lang="en-GB" sz="1200" b="0" i="0">
                <a:solidFill>
                  <a:srgbClr val="333333"/>
                </a:solidFill>
                <a:effectLst/>
                <a:highlight>
                  <a:srgbClr val="FFFF00"/>
                </a:highlight>
              </a:rPr>
              <a:t>​</a:t>
            </a:r>
            <a:endParaRPr lang="en-GB" sz="1200" b="0" i="0">
              <a:solidFill>
                <a:srgbClr val="000000"/>
              </a:solidFill>
              <a:effectLst/>
              <a:highlight>
                <a:srgbClr val="FFFF00"/>
              </a:highlight>
            </a:endParaRPr>
          </a:p>
          <a:p>
            <a:endParaRPr lang="en-GB"/>
          </a:p>
        </p:txBody>
      </p:sp>
      <p:sp>
        <p:nvSpPr>
          <p:cNvPr id="4" name="Slide Number Placeholder 3"/>
          <p:cNvSpPr>
            <a:spLocks noGrp="1"/>
          </p:cNvSpPr>
          <p:nvPr>
            <p:ph type="sldNum" sz="quarter" idx="5"/>
          </p:nvPr>
        </p:nvSpPr>
        <p:spPr/>
        <p:txBody>
          <a:bodyPr/>
          <a:lstStyle/>
          <a:p>
            <a:fld id="{06BA2647-DC7F-45EB-97CE-1BAE50A7BF5D}" type="slidenum">
              <a:rPr lang="en-GB" smtClean="0"/>
              <a:t>13</a:t>
            </a:fld>
            <a:endParaRPr lang="en-GB"/>
          </a:p>
        </p:txBody>
      </p:sp>
    </p:spTree>
    <p:extLst>
      <p:ext uri="{BB962C8B-B14F-4D97-AF65-F5344CB8AC3E}">
        <p14:creationId xmlns:p14="http://schemas.microsoft.com/office/powerpoint/2010/main" val="2311302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6BA2647-DC7F-45EB-97CE-1BAE50A7BF5D}" type="slidenum">
              <a:rPr lang="en-GB" smtClean="0"/>
              <a:t>14</a:t>
            </a:fld>
            <a:endParaRPr lang="en-GB"/>
          </a:p>
        </p:txBody>
      </p:sp>
    </p:spTree>
    <p:extLst>
      <p:ext uri="{BB962C8B-B14F-4D97-AF65-F5344CB8AC3E}">
        <p14:creationId xmlns:p14="http://schemas.microsoft.com/office/powerpoint/2010/main" val="544560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Slido</a:t>
            </a:r>
            <a:r>
              <a:rPr lang="en-US">
                <a:cs typeface="Calibri"/>
              </a:rPr>
              <a:t>: can you practice backward mapping for this long-term aim and tell us what needs to happen for this to take place?</a:t>
            </a:r>
          </a:p>
        </p:txBody>
      </p:sp>
      <p:sp>
        <p:nvSpPr>
          <p:cNvPr id="4" name="Slide Number Placeholder 3"/>
          <p:cNvSpPr>
            <a:spLocks noGrp="1"/>
          </p:cNvSpPr>
          <p:nvPr>
            <p:ph type="sldNum" sz="quarter" idx="5"/>
          </p:nvPr>
        </p:nvSpPr>
        <p:spPr/>
        <p:txBody>
          <a:bodyPr/>
          <a:lstStyle/>
          <a:p>
            <a:fld id="{06BA2647-DC7F-45EB-97CE-1BAE50A7BF5D}" type="slidenum">
              <a:rPr lang="en-GB" smtClean="0"/>
              <a:t>16</a:t>
            </a:fld>
            <a:endParaRPr lang="en-GB"/>
          </a:p>
        </p:txBody>
      </p:sp>
    </p:spTree>
    <p:extLst>
      <p:ext uri="{BB962C8B-B14F-4D97-AF65-F5344CB8AC3E}">
        <p14:creationId xmlns:p14="http://schemas.microsoft.com/office/powerpoint/2010/main" val="2065050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6BA2647-DC7F-45EB-97CE-1BAE50A7BF5D}" type="slidenum">
              <a:rPr lang="en-GB" smtClean="0"/>
              <a:t>20</a:t>
            </a:fld>
            <a:endParaRPr lang="en-GB"/>
          </a:p>
        </p:txBody>
      </p:sp>
    </p:spTree>
    <p:extLst>
      <p:ext uri="{BB962C8B-B14F-4D97-AF65-F5344CB8AC3E}">
        <p14:creationId xmlns:p14="http://schemas.microsoft.com/office/powerpoint/2010/main" val="178241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cs typeface="Calibri"/>
              </a:rPr>
              <a:t>Slido</a:t>
            </a:r>
            <a:r>
              <a:rPr lang="en-GB">
                <a:cs typeface="Calibri"/>
              </a:rPr>
              <a:t>: </a:t>
            </a:r>
            <a:r>
              <a:rPr lang="en-GB"/>
              <a:t>Are there </a:t>
            </a:r>
            <a:r>
              <a:rPr lang="en-GB" err="1"/>
              <a:t>critcal</a:t>
            </a:r>
            <a:r>
              <a:rPr lang="en-GB"/>
              <a:t> assumptions that need to be considered?</a:t>
            </a:r>
            <a:endParaRPr lang="en-US"/>
          </a:p>
        </p:txBody>
      </p:sp>
      <p:sp>
        <p:nvSpPr>
          <p:cNvPr id="4" name="Slide Number Placeholder 3"/>
          <p:cNvSpPr>
            <a:spLocks noGrp="1"/>
          </p:cNvSpPr>
          <p:nvPr>
            <p:ph type="sldNum" sz="quarter" idx="5"/>
          </p:nvPr>
        </p:nvSpPr>
        <p:spPr/>
        <p:txBody>
          <a:bodyPr/>
          <a:lstStyle/>
          <a:p>
            <a:fld id="{06BA2647-DC7F-45EB-97CE-1BAE50A7BF5D}" type="slidenum">
              <a:rPr lang="en-GB" smtClean="0"/>
              <a:t>24</a:t>
            </a:fld>
            <a:endParaRPr lang="en-GB"/>
          </a:p>
        </p:txBody>
      </p:sp>
    </p:spTree>
    <p:extLst>
      <p:ext uri="{BB962C8B-B14F-4D97-AF65-F5344CB8AC3E}">
        <p14:creationId xmlns:p14="http://schemas.microsoft.com/office/powerpoint/2010/main" val="1732327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6BA2647-DC7F-45EB-97CE-1BAE50A7BF5D}" type="slidenum">
              <a:rPr lang="en-GB" smtClean="0"/>
              <a:t>25</a:t>
            </a:fld>
            <a:endParaRPr lang="en-GB"/>
          </a:p>
        </p:txBody>
      </p:sp>
    </p:spTree>
    <p:extLst>
      <p:ext uri="{BB962C8B-B14F-4D97-AF65-F5344CB8AC3E}">
        <p14:creationId xmlns:p14="http://schemas.microsoft.com/office/powerpoint/2010/main" val="2764837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Slido</a:t>
            </a:r>
            <a:r>
              <a:rPr lang="en-US">
                <a:cs typeface="Calibri"/>
              </a:rPr>
              <a:t>: What would be your top training need for TOC?</a:t>
            </a:r>
          </a:p>
        </p:txBody>
      </p:sp>
      <p:sp>
        <p:nvSpPr>
          <p:cNvPr id="4" name="Slide Number Placeholder 3"/>
          <p:cNvSpPr>
            <a:spLocks noGrp="1"/>
          </p:cNvSpPr>
          <p:nvPr>
            <p:ph type="sldNum" sz="quarter" idx="5"/>
          </p:nvPr>
        </p:nvSpPr>
        <p:spPr/>
        <p:txBody>
          <a:bodyPr/>
          <a:lstStyle/>
          <a:p>
            <a:fld id="{06BA2647-DC7F-45EB-97CE-1BAE50A7BF5D}" type="slidenum">
              <a:rPr lang="en-GB" smtClean="0"/>
              <a:t>26</a:t>
            </a:fld>
            <a:endParaRPr lang="en-GB"/>
          </a:p>
        </p:txBody>
      </p:sp>
    </p:spTree>
    <p:extLst>
      <p:ext uri="{BB962C8B-B14F-4D97-AF65-F5344CB8AC3E}">
        <p14:creationId xmlns:p14="http://schemas.microsoft.com/office/powerpoint/2010/main" val="3375405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6BA2647-DC7F-45EB-97CE-1BAE50A7BF5D}" type="slidenum">
              <a:rPr lang="en-GB" smtClean="0"/>
              <a:t>27</a:t>
            </a:fld>
            <a:endParaRPr lang="en-GB"/>
          </a:p>
        </p:txBody>
      </p:sp>
    </p:spTree>
    <p:extLst>
      <p:ext uri="{BB962C8B-B14F-4D97-AF65-F5344CB8AC3E}">
        <p14:creationId xmlns:p14="http://schemas.microsoft.com/office/powerpoint/2010/main" val="322286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cs typeface="Calibri"/>
              </a:rPr>
              <a:t>Slido</a:t>
            </a:r>
            <a:r>
              <a:rPr lang="en-GB">
                <a:cs typeface="Calibri"/>
              </a:rPr>
              <a:t>: </a:t>
            </a:r>
          </a:p>
          <a:p>
            <a:pPr marL="171450" indent="-171450">
              <a:buFont typeface="Arial"/>
              <a:buChar char="•"/>
            </a:pPr>
            <a:r>
              <a:rPr lang="en-GB">
                <a:cs typeface="Calibri"/>
              </a:rPr>
              <a:t>Are you part of the AF professions? Which one?</a:t>
            </a:r>
          </a:p>
          <a:p>
            <a:pPr marL="171450" indent="-171450">
              <a:buFont typeface="Arial"/>
              <a:buChar char="•"/>
            </a:pPr>
            <a:r>
              <a:rPr lang="en-GB">
                <a:cs typeface="Calibri"/>
              </a:rPr>
              <a:t>Have you ever been </a:t>
            </a:r>
            <a:r>
              <a:rPr lang="en-GB" err="1">
                <a:cs typeface="Calibri"/>
              </a:rPr>
              <a:t>invovled</a:t>
            </a:r>
            <a:r>
              <a:rPr lang="en-GB">
                <a:cs typeface="Calibri"/>
              </a:rPr>
              <a:t> in the development of TOC</a:t>
            </a:r>
          </a:p>
          <a:p>
            <a:pPr marL="171450" indent="-171450">
              <a:buFont typeface="Arial"/>
              <a:buChar char="•"/>
            </a:pPr>
            <a:r>
              <a:rPr lang="en-GB">
                <a:cs typeface="Calibri"/>
              </a:rPr>
              <a:t>Have you ever used it in our work?</a:t>
            </a:r>
          </a:p>
          <a:p>
            <a:pPr marL="171450" indent="-171450">
              <a:buFont typeface="Arial"/>
              <a:buChar char="•"/>
            </a:pPr>
            <a:r>
              <a:rPr lang="en-GB">
                <a:cs typeface="Calibri"/>
              </a:rPr>
              <a:t>What is the biggest </a:t>
            </a:r>
            <a:r>
              <a:rPr lang="en-GB" err="1">
                <a:cs typeface="Calibri"/>
              </a:rPr>
              <a:t>channged</a:t>
            </a:r>
            <a:r>
              <a:rPr lang="en-GB">
                <a:cs typeface="Calibri"/>
              </a:rPr>
              <a:t> you've faced using TOC?</a:t>
            </a:r>
          </a:p>
        </p:txBody>
      </p:sp>
      <p:sp>
        <p:nvSpPr>
          <p:cNvPr id="4" name="Slide Number Placeholder 3"/>
          <p:cNvSpPr>
            <a:spLocks noGrp="1"/>
          </p:cNvSpPr>
          <p:nvPr>
            <p:ph type="sldNum" sz="quarter" idx="5"/>
          </p:nvPr>
        </p:nvSpPr>
        <p:spPr/>
        <p:txBody>
          <a:bodyPr/>
          <a:lstStyle/>
          <a:p>
            <a:fld id="{06BA2647-DC7F-45EB-97CE-1BAE50A7BF5D}" type="slidenum">
              <a:rPr lang="en-GB" smtClean="0"/>
              <a:t>2</a:t>
            </a:fld>
            <a:endParaRPr lang="en-GB"/>
          </a:p>
        </p:txBody>
      </p:sp>
    </p:spTree>
    <p:extLst>
      <p:ext uri="{BB962C8B-B14F-4D97-AF65-F5344CB8AC3E}">
        <p14:creationId xmlns:p14="http://schemas.microsoft.com/office/powerpoint/2010/main" val="358272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6BA2647-DC7F-45EB-97CE-1BAE50A7BF5D}" type="slidenum">
              <a:rPr lang="en-GB" smtClean="0"/>
              <a:t>3</a:t>
            </a:fld>
            <a:endParaRPr lang="en-GB"/>
          </a:p>
        </p:txBody>
      </p:sp>
    </p:spTree>
    <p:extLst>
      <p:ext uri="{BB962C8B-B14F-4D97-AF65-F5344CB8AC3E}">
        <p14:creationId xmlns:p14="http://schemas.microsoft.com/office/powerpoint/2010/main" val="3371927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6BA2647-DC7F-45EB-97CE-1BAE50A7BF5D}" type="slidenum">
              <a:rPr lang="en-GB" smtClean="0"/>
              <a:t>4</a:t>
            </a:fld>
            <a:endParaRPr lang="en-GB"/>
          </a:p>
        </p:txBody>
      </p:sp>
    </p:spTree>
    <p:extLst>
      <p:ext uri="{BB962C8B-B14F-4D97-AF65-F5344CB8AC3E}">
        <p14:creationId xmlns:p14="http://schemas.microsoft.com/office/powerpoint/2010/main" val="1938001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Slido</a:t>
            </a:r>
            <a:r>
              <a:rPr lang="en-US">
                <a:cs typeface="Calibri"/>
              </a:rPr>
              <a:t>: Can you think of any situations in which people might use TOC?</a:t>
            </a:r>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06BA2647-DC7F-45EB-97CE-1BAE50A7BF5D}" type="slidenum">
              <a:rPr lang="en-GB" smtClean="0"/>
              <a:t>5</a:t>
            </a:fld>
            <a:endParaRPr lang="en-GB"/>
          </a:p>
        </p:txBody>
      </p:sp>
    </p:spTree>
    <p:extLst>
      <p:ext uri="{BB962C8B-B14F-4D97-AF65-F5344CB8AC3E}">
        <p14:creationId xmlns:p14="http://schemas.microsoft.com/office/powerpoint/2010/main" val="47191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6BA2647-DC7F-45EB-97CE-1BAE50A7BF5D}" type="slidenum">
              <a:rPr lang="en-GB" smtClean="0"/>
              <a:t>6</a:t>
            </a:fld>
            <a:endParaRPr lang="en-GB"/>
          </a:p>
        </p:txBody>
      </p:sp>
    </p:spTree>
    <p:extLst>
      <p:ext uri="{BB962C8B-B14F-4D97-AF65-F5344CB8AC3E}">
        <p14:creationId xmlns:p14="http://schemas.microsoft.com/office/powerpoint/2010/main" val="3923014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6BA2647-DC7F-45EB-97CE-1BAE50A7BF5D}" type="slidenum">
              <a:rPr lang="en-GB" smtClean="0"/>
              <a:t>10</a:t>
            </a:fld>
            <a:endParaRPr lang="en-GB"/>
          </a:p>
        </p:txBody>
      </p:sp>
    </p:spTree>
    <p:extLst>
      <p:ext uri="{BB962C8B-B14F-4D97-AF65-F5344CB8AC3E}">
        <p14:creationId xmlns:p14="http://schemas.microsoft.com/office/powerpoint/2010/main" val="475080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6BA2647-DC7F-45EB-97CE-1BAE50A7BF5D}" type="slidenum">
              <a:rPr lang="en-GB" smtClean="0"/>
              <a:t>11</a:t>
            </a:fld>
            <a:endParaRPr lang="en-GB"/>
          </a:p>
        </p:txBody>
      </p:sp>
    </p:spTree>
    <p:extLst>
      <p:ext uri="{BB962C8B-B14F-4D97-AF65-F5344CB8AC3E}">
        <p14:creationId xmlns:p14="http://schemas.microsoft.com/office/powerpoint/2010/main" val="3920053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200" b="0" i="0">
              <a:solidFill>
                <a:srgbClr val="000000"/>
              </a:solidFill>
              <a:effectLst/>
              <a:cs typeface="Calibri"/>
            </a:endParaRPr>
          </a:p>
          <a:p>
            <a:endParaRPr lang="en-GB"/>
          </a:p>
        </p:txBody>
      </p:sp>
      <p:sp>
        <p:nvSpPr>
          <p:cNvPr id="4" name="Slide Number Placeholder 3"/>
          <p:cNvSpPr>
            <a:spLocks noGrp="1"/>
          </p:cNvSpPr>
          <p:nvPr>
            <p:ph type="sldNum" sz="quarter" idx="5"/>
          </p:nvPr>
        </p:nvSpPr>
        <p:spPr/>
        <p:txBody>
          <a:bodyPr/>
          <a:lstStyle/>
          <a:p>
            <a:fld id="{06BA2647-DC7F-45EB-97CE-1BAE50A7BF5D}" type="slidenum">
              <a:rPr lang="en-GB" smtClean="0"/>
              <a:t>12</a:t>
            </a:fld>
            <a:endParaRPr lang="en-GB"/>
          </a:p>
        </p:txBody>
      </p:sp>
    </p:spTree>
    <p:extLst>
      <p:ext uri="{BB962C8B-B14F-4D97-AF65-F5344CB8AC3E}">
        <p14:creationId xmlns:p14="http://schemas.microsoft.com/office/powerpoint/2010/main" val="4232497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A picture containing text, building, outdoor&#10;&#10;Description automatically generated">
            <a:extLst>
              <a:ext uri="{FF2B5EF4-FFF2-40B4-BE49-F238E27FC236}">
                <a16:creationId xmlns:a16="http://schemas.microsoft.com/office/drawing/2014/main" id="{C85D0ABA-B12A-82CC-7BFA-3B3226BAE54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1" r="64359"/>
          <a:stretch/>
        </p:blipFill>
        <p:spPr>
          <a:xfrm>
            <a:off x="407987" y="0"/>
            <a:ext cx="4325691" cy="6858000"/>
          </a:xfrm>
          <a:prstGeom prst="rect">
            <a:avLst/>
          </a:prstGeom>
          <a:scene3d>
            <a:camera prst="orthographicFront"/>
            <a:lightRig rig="threePt" dir="t"/>
          </a:scene3d>
          <a:sp3d>
            <a:bevelT w="152400" h="152400"/>
          </a:sp3d>
        </p:spPr>
      </p:pic>
      <p:sp>
        <p:nvSpPr>
          <p:cNvPr id="2" name="Title 1">
            <a:extLst>
              <a:ext uri="{FF2B5EF4-FFF2-40B4-BE49-F238E27FC236}">
                <a16:creationId xmlns:a16="http://schemas.microsoft.com/office/drawing/2014/main" id="{9B75BAC0-A3E2-4748-878B-ACB2E3D7800A}"/>
              </a:ext>
            </a:extLst>
          </p:cNvPr>
          <p:cNvSpPr>
            <a:spLocks noGrp="1"/>
          </p:cNvSpPr>
          <p:nvPr userDrawn="1">
            <p:ph type="title" hasCustomPrompt="1"/>
          </p:nvPr>
        </p:nvSpPr>
        <p:spPr>
          <a:xfrm>
            <a:off x="6847839" y="2251727"/>
            <a:ext cx="4936173" cy="1325563"/>
          </a:xfrm>
        </p:spPr>
        <p:txBody>
          <a:bodyPr>
            <a:noAutofit/>
          </a:bodyPr>
          <a:lstStyle>
            <a:lvl1pPr algn="r">
              <a:defRPr sz="4500"/>
            </a:lvl1pPr>
          </a:lstStyle>
          <a:p>
            <a:r>
              <a:rPr lang="en-US"/>
              <a:t>Title here</a:t>
            </a:r>
            <a:endParaRPr lang="en-GB"/>
          </a:p>
        </p:txBody>
      </p:sp>
      <p:sp>
        <p:nvSpPr>
          <p:cNvPr id="31" name="Text Placeholder 30">
            <a:extLst>
              <a:ext uri="{FF2B5EF4-FFF2-40B4-BE49-F238E27FC236}">
                <a16:creationId xmlns:a16="http://schemas.microsoft.com/office/drawing/2014/main" id="{4859D61C-E1B1-4AFE-A245-0E70C8A1D00E}"/>
              </a:ext>
            </a:extLst>
          </p:cNvPr>
          <p:cNvSpPr>
            <a:spLocks noGrp="1"/>
          </p:cNvSpPr>
          <p:nvPr userDrawn="1">
            <p:ph type="body" sz="quarter" idx="10" hasCustomPrompt="1"/>
          </p:nvPr>
        </p:nvSpPr>
        <p:spPr>
          <a:xfrm>
            <a:off x="6861517" y="4340091"/>
            <a:ext cx="4922496" cy="479425"/>
          </a:xfrm>
          <a:prstGeom prst="rect">
            <a:avLst/>
          </a:prstGeom>
        </p:spPr>
        <p:txBody>
          <a:bodyPr>
            <a:normAutofit/>
          </a:bodyPr>
          <a:lstStyle>
            <a:lvl1pPr marL="0" indent="0" algn="r">
              <a:buNone/>
              <a:defRPr sz="2400" i="0"/>
            </a:lvl1pPr>
            <a:lvl2pPr marL="457200" indent="0">
              <a:buNone/>
              <a:defRPr/>
            </a:lvl2pPr>
          </a:lstStyle>
          <a:p>
            <a:pPr lvl="0"/>
            <a:r>
              <a:rPr lang="en-US"/>
              <a:t>Date here</a:t>
            </a:r>
          </a:p>
        </p:txBody>
      </p:sp>
      <p:sp>
        <p:nvSpPr>
          <p:cNvPr id="32" name="Text Placeholder 30">
            <a:extLst>
              <a:ext uri="{FF2B5EF4-FFF2-40B4-BE49-F238E27FC236}">
                <a16:creationId xmlns:a16="http://schemas.microsoft.com/office/drawing/2014/main" id="{FBFCABC8-74CF-4911-B4F6-1B06A3F7A53C}"/>
              </a:ext>
            </a:extLst>
          </p:cNvPr>
          <p:cNvSpPr>
            <a:spLocks noGrp="1"/>
          </p:cNvSpPr>
          <p:nvPr userDrawn="1">
            <p:ph type="body" sz="quarter" idx="11" hasCustomPrompt="1"/>
          </p:nvPr>
        </p:nvSpPr>
        <p:spPr>
          <a:xfrm>
            <a:off x="6861517" y="3825759"/>
            <a:ext cx="4922496" cy="479425"/>
          </a:xfrm>
          <a:prstGeom prst="rect">
            <a:avLst/>
          </a:prstGeom>
        </p:spPr>
        <p:txBody>
          <a:bodyPr>
            <a:normAutofit/>
          </a:bodyPr>
          <a:lstStyle>
            <a:lvl1pPr marL="0" indent="0" algn="r">
              <a:buNone/>
              <a:defRPr sz="2400" b="1" i="0"/>
            </a:lvl1pPr>
            <a:lvl2pPr marL="457200" indent="0">
              <a:buNone/>
              <a:defRPr/>
            </a:lvl2pPr>
          </a:lstStyle>
          <a:p>
            <a:pPr lvl="0"/>
            <a:r>
              <a:rPr lang="en-US"/>
              <a:t>Name | Job title</a:t>
            </a:r>
          </a:p>
        </p:txBody>
      </p:sp>
    </p:spTree>
    <p:extLst>
      <p:ext uri="{BB962C8B-B14F-4D97-AF65-F5344CB8AC3E}">
        <p14:creationId xmlns:p14="http://schemas.microsoft.com/office/powerpoint/2010/main" val="3333006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CC96-3817-46AD-9145-03419114EC95}"/>
              </a:ext>
            </a:extLst>
          </p:cNvPr>
          <p:cNvSpPr>
            <a:spLocks noGrp="1"/>
          </p:cNvSpPr>
          <p:nvPr>
            <p:ph type="title"/>
          </p:nvPr>
        </p:nvSpPr>
        <p:spPr/>
        <p:txBody>
          <a:bodyPr>
            <a:normAutofit/>
          </a:bodyPr>
          <a:lstStyle>
            <a:lvl1pPr>
              <a:defRPr sz="3100"/>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B456F05D-8634-4A57-9C35-E544D7B5DFCE}"/>
              </a:ext>
            </a:extLst>
          </p:cNvPr>
          <p:cNvSpPr>
            <a:spLocks noGrp="1"/>
          </p:cNvSpPr>
          <p:nvPr>
            <p:ph type="body" sz="quarter" idx="13"/>
          </p:nvPr>
        </p:nvSpPr>
        <p:spPr>
          <a:xfrm>
            <a:off x="407987" y="1690689"/>
            <a:ext cx="5366934" cy="4401102"/>
          </a:xfrm>
        </p:spPr>
        <p:txBody>
          <a:bodyPr/>
          <a:lstStyle>
            <a:lvl5pPr>
              <a:buClr>
                <a:srgbClr val="FF6900"/>
              </a:buClr>
              <a:buSzPct val="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45A5605A-A048-4749-BA40-9E55F6160CE7}"/>
              </a:ext>
            </a:extLst>
          </p:cNvPr>
          <p:cNvSpPr>
            <a:spLocks noGrp="1"/>
          </p:cNvSpPr>
          <p:nvPr>
            <p:ph type="body" sz="quarter" idx="14"/>
          </p:nvPr>
        </p:nvSpPr>
        <p:spPr>
          <a:xfrm>
            <a:off x="6416040" y="1690688"/>
            <a:ext cx="5367973" cy="4400550"/>
          </a:xfrm>
        </p:spPr>
        <p:txBody>
          <a:bodyPr/>
          <a:lstStyle>
            <a:lvl5pPr marL="2057400" indent="-228600">
              <a:defRPr lang="en-GB"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marL="2057400" lvl="4" indent="-228600" algn="l" defTabSz="914400" rtl="0" eaLnBrk="1" latinLnBrk="0" hangingPunct="1">
              <a:lnSpc>
                <a:spcPct val="90000"/>
              </a:lnSpc>
              <a:spcBef>
                <a:spcPts val="500"/>
              </a:spcBef>
              <a:buClr>
                <a:srgbClr val="FF6900"/>
              </a:buClr>
              <a:buSzPct val="50000"/>
              <a:buFont typeface="Wingdings" panose="05000000000000000000" pitchFamily="2" charset="2"/>
              <a:buChar char="§"/>
            </a:pPr>
            <a:r>
              <a:rPr lang="en-US"/>
              <a:t>Fifth level</a:t>
            </a:r>
            <a:endParaRPr lang="en-GB"/>
          </a:p>
        </p:txBody>
      </p:sp>
      <p:cxnSp>
        <p:nvCxnSpPr>
          <p:cNvPr id="10" name="Straight Connector 9">
            <a:extLst>
              <a:ext uri="{FF2B5EF4-FFF2-40B4-BE49-F238E27FC236}">
                <a16:creationId xmlns:a16="http://schemas.microsoft.com/office/drawing/2014/main" id="{B8777FA5-122E-4FBB-AADF-423BA2C32CA9}"/>
              </a:ext>
            </a:extLst>
          </p:cNvPr>
          <p:cNvCxnSpPr/>
          <p:nvPr userDrawn="1"/>
        </p:nvCxnSpPr>
        <p:spPr>
          <a:xfrm>
            <a:off x="6096000" y="2270443"/>
            <a:ext cx="0" cy="3241040"/>
          </a:xfrm>
          <a:prstGeom prst="line">
            <a:avLst/>
          </a:prstGeom>
          <a:ln w="508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D63D0B7E-CA90-C408-3C81-4DD4C18957DE}"/>
              </a:ext>
            </a:extLst>
          </p:cNvPr>
          <p:cNvSpPr>
            <a:spLocks noGrp="1"/>
          </p:cNvSpPr>
          <p:nvPr>
            <p:ph type="ftr" sz="quarter" idx="11"/>
          </p:nvPr>
        </p:nvSpPr>
        <p:spPr>
          <a:xfrm>
            <a:off x="407989" y="6355798"/>
            <a:ext cx="5902961" cy="365125"/>
          </a:xfrm>
          <a:prstGeom prst="rect">
            <a:avLst/>
          </a:prstGeom>
        </p:spPr>
        <p:txBody>
          <a:bodyPr/>
          <a:lstStyle>
            <a:lvl1pPr>
              <a:defRPr sz="1200">
                <a:solidFill>
                  <a:schemeClr val="bg1">
                    <a:lumMod val="75000"/>
                  </a:schemeClr>
                </a:solidFill>
              </a:defRPr>
            </a:lvl1pPr>
          </a:lstStyle>
          <a:p>
            <a:r>
              <a:rPr lang="en-GB"/>
              <a:t>Presentation Title Here</a:t>
            </a:r>
          </a:p>
        </p:txBody>
      </p:sp>
      <p:sp>
        <p:nvSpPr>
          <p:cNvPr id="14" name="Slide Number Placeholder 3">
            <a:extLst>
              <a:ext uri="{FF2B5EF4-FFF2-40B4-BE49-F238E27FC236}">
                <a16:creationId xmlns:a16="http://schemas.microsoft.com/office/drawing/2014/main" id="{6D564266-4324-94D2-DFC9-99B76924BDC0}"/>
              </a:ext>
            </a:extLst>
          </p:cNvPr>
          <p:cNvSpPr>
            <a:spLocks noGrp="1"/>
          </p:cNvSpPr>
          <p:nvPr>
            <p:ph type="sldNum" sz="quarter" idx="12"/>
          </p:nvPr>
        </p:nvSpPr>
        <p:spPr>
          <a:xfrm>
            <a:off x="6310950" y="6355798"/>
            <a:ext cx="675640" cy="365125"/>
          </a:xfrm>
          <a:prstGeom prst="rect">
            <a:avLst/>
          </a:prstGeom>
        </p:spPr>
        <p:txBody>
          <a:bodyPr/>
          <a:lstStyle>
            <a:lvl1pPr>
              <a:defRPr sz="1200">
                <a:solidFill>
                  <a:schemeClr val="bg1">
                    <a:lumMod val="75000"/>
                  </a:schemeClr>
                </a:solidFill>
              </a:defRPr>
            </a:lvl1pPr>
          </a:lstStyle>
          <a:p>
            <a:fld id="{8830C921-2C29-4BA0-AE9C-E05DF8ECBB1F}" type="slidenum">
              <a:rPr lang="en-GB" smtClean="0"/>
              <a:pPr/>
              <a:t>‹#›</a:t>
            </a:fld>
            <a:endParaRPr lang="en-GB"/>
          </a:p>
        </p:txBody>
      </p:sp>
    </p:spTree>
    <p:extLst>
      <p:ext uri="{BB962C8B-B14F-4D97-AF65-F5344CB8AC3E}">
        <p14:creationId xmlns:p14="http://schemas.microsoft.com/office/powerpoint/2010/main" val="1978617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c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79260-9FA8-407E-8DBF-85B809236F39}"/>
              </a:ext>
            </a:extLst>
          </p:cNvPr>
          <p:cNvSpPr>
            <a:spLocks noGrp="1"/>
          </p:cNvSpPr>
          <p:nvPr>
            <p:ph type="title"/>
          </p:nvPr>
        </p:nvSpPr>
        <p:spPr/>
        <p:txBody>
          <a:bodyPr>
            <a:normAutofit/>
          </a:bodyPr>
          <a:lstStyle>
            <a:lvl1pPr>
              <a:defRPr sz="3100"/>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BAAC7BCE-F643-474B-8FDA-BB9AC9BD78E3}"/>
              </a:ext>
            </a:extLst>
          </p:cNvPr>
          <p:cNvSpPr>
            <a:spLocks noGrp="1"/>
          </p:cNvSpPr>
          <p:nvPr>
            <p:ph type="body" sz="quarter" idx="14"/>
          </p:nvPr>
        </p:nvSpPr>
        <p:spPr>
          <a:xfrm>
            <a:off x="407988" y="1690688"/>
            <a:ext cx="4148939" cy="440055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13" name="Group 12">
            <a:extLst>
              <a:ext uri="{FF2B5EF4-FFF2-40B4-BE49-F238E27FC236}">
                <a16:creationId xmlns:a16="http://schemas.microsoft.com/office/drawing/2014/main" id="{B9DE230A-C67C-4F61-BAE0-D2A5F9DAF976}"/>
              </a:ext>
            </a:extLst>
          </p:cNvPr>
          <p:cNvGrpSpPr/>
          <p:nvPr userDrawn="1"/>
        </p:nvGrpSpPr>
        <p:grpSpPr>
          <a:xfrm>
            <a:off x="4774876" y="1691323"/>
            <a:ext cx="2199640" cy="4399914"/>
            <a:chOff x="5430520" y="1691323"/>
            <a:chExt cx="2199640" cy="4399914"/>
          </a:xfrm>
        </p:grpSpPr>
        <p:sp>
          <p:nvSpPr>
            <p:cNvPr id="9" name="Rectangle 8">
              <a:extLst>
                <a:ext uri="{FF2B5EF4-FFF2-40B4-BE49-F238E27FC236}">
                  <a16:creationId xmlns:a16="http://schemas.microsoft.com/office/drawing/2014/main" id="{9B10F38A-EB0F-4E9E-B114-79EBD918D25D}"/>
                </a:ext>
              </a:extLst>
            </p:cNvPr>
            <p:cNvSpPr/>
            <p:nvPr userDrawn="1"/>
          </p:nvSpPr>
          <p:spPr>
            <a:xfrm>
              <a:off x="5430520" y="2791142"/>
              <a:ext cx="2199640" cy="33000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CA60D61C-3743-4A37-BCC1-6C03E9AA1529}"/>
                </a:ext>
              </a:extLst>
            </p:cNvPr>
            <p:cNvSpPr/>
            <p:nvPr userDrawn="1"/>
          </p:nvSpPr>
          <p:spPr>
            <a:xfrm>
              <a:off x="5430520" y="1691323"/>
              <a:ext cx="2199640" cy="2199640"/>
            </a:xfrm>
            <a:prstGeom prst="ellipse">
              <a:avLst/>
            </a:prstGeom>
            <a:solidFill>
              <a:srgbClr val="2D2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70BE1978-B038-4E2E-AEE0-5CAC87FB6184}"/>
                </a:ext>
              </a:extLst>
            </p:cNvPr>
            <p:cNvSpPr/>
            <p:nvPr userDrawn="1"/>
          </p:nvSpPr>
          <p:spPr>
            <a:xfrm>
              <a:off x="5563735" y="1824537"/>
              <a:ext cx="1933209" cy="19332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Picture Placeholder 11">
            <a:extLst>
              <a:ext uri="{FF2B5EF4-FFF2-40B4-BE49-F238E27FC236}">
                <a16:creationId xmlns:a16="http://schemas.microsoft.com/office/drawing/2014/main" id="{F8A6BB39-D99B-4EEA-97FB-831333A93057}"/>
              </a:ext>
            </a:extLst>
          </p:cNvPr>
          <p:cNvSpPr>
            <a:spLocks noGrp="1"/>
          </p:cNvSpPr>
          <p:nvPr>
            <p:ph type="pic" sz="quarter" idx="15"/>
          </p:nvPr>
        </p:nvSpPr>
        <p:spPr>
          <a:xfrm>
            <a:off x="5126294" y="2043526"/>
            <a:ext cx="1493962" cy="1493962"/>
          </a:xfrm>
          <a:custGeom>
            <a:avLst/>
            <a:gdLst>
              <a:gd name="connsiteX0" fmla="*/ 2184083 w 4368165"/>
              <a:gd name="connsiteY0" fmla="*/ 0 h 4368166"/>
              <a:gd name="connsiteX1" fmla="*/ 4356890 w 4368165"/>
              <a:gd name="connsiteY1" fmla="*/ 1960773 h 4368166"/>
              <a:gd name="connsiteX2" fmla="*/ 4368165 w 4368165"/>
              <a:gd name="connsiteY2" fmla="*/ 2184064 h 4368166"/>
              <a:gd name="connsiteX3" fmla="*/ 4368165 w 4368165"/>
              <a:gd name="connsiteY3" fmla="*/ 2184102 h 4368166"/>
              <a:gd name="connsiteX4" fmla="*/ 4356890 w 4368165"/>
              <a:gd name="connsiteY4" fmla="*/ 2407393 h 4368166"/>
              <a:gd name="connsiteX5" fmla="*/ 2184083 w 4368165"/>
              <a:gd name="connsiteY5" fmla="*/ 4368166 h 4368166"/>
              <a:gd name="connsiteX6" fmla="*/ 0 w 4368165"/>
              <a:gd name="connsiteY6" fmla="*/ 2184083 h 4368166"/>
              <a:gd name="connsiteX7" fmla="*/ 2184083 w 4368165"/>
              <a:gd name="connsiteY7" fmla="*/ 0 h 436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8165" h="4368166">
                <a:moveTo>
                  <a:pt x="2184083" y="0"/>
                </a:moveTo>
                <a:cubicBezTo>
                  <a:pt x="3314929" y="0"/>
                  <a:pt x="4245043" y="859436"/>
                  <a:pt x="4356890" y="1960773"/>
                </a:cubicBezTo>
                <a:lnTo>
                  <a:pt x="4368165" y="2184064"/>
                </a:lnTo>
                <a:lnTo>
                  <a:pt x="4368165" y="2184102"/>
                </a:lnTo>
                <a:lnTo>
                  <a:pt x="4356890" y="2407393"/>
                </a:lnTo>
                <a:cubicBezTo>
                  <a:pt x="4245043" y="3508730"/>
                  <a:pt x="3314929" y="4368166"/>
                  <a:pt x="2184083" y="4368166"/>
                </a:cubicBezTo>
                <a:cubicBezTo>
                  <a:pt x="977847" y="4368166"/>
                  <a:pt x="0" y="3390319"/>
                  <a:pt x="0" y="2184083"/>
                </a:cubicBezTo>
                <a:cubicBezTo>
                  <a:pt x="0" y="977847"/>
                  <a:pt x="977847" y="0"/>
                  <a:pt x="2184083" y="0"/>
                </a:cubicBezTo>
                <a:close/>
              </a:path>
            </a:pathLst>
          </a:custGeom>
          <a:solidFill>
            <a:schemeClr val="bg1"/>
          </a:solidFill>
        </p:spPr>
        <p:txBody>
          <a:bodyPr wrap="square" anchor="ctr">
            <a:noAutofit/>
          </a:bodyPr>
          <a:lstStyle>
            <a:lvl1pPr marL="0" indent="0" algn="ctr">
              <a:buNone/>
              <a:defRPr>
                <a:solidFill>
                  <a:schemeClr val="tx1"/>
                </a:solidFill>
              </a:defRPr>
            </a:lvl1pPr>
          </a:lstStyle>
          <a:p>
            <a:r>
              <a:rPr lang="en-US"/>
              <a:t>Click icon to add picture</a:t>
            </a:r>
            <a:endParaRPr lang="en-GB"/>
          </a:p>
        </p:txBody>
      </p:sp>
      <p:grpSp>
        <p:nvGrpSpPr>
          <p:cNvPr id="14" name="Group 13">
            <a:extLst>
              <a:ext uri="{FF2B5EF4-FFF2-40B4-BE49-F238E27FC236}">
                <a16:creationId xmlns:a16="http://schemas.microsoft.com/office/drawing/2014/main" id="{D1F38573-1394-40C3-981C-F00F95592D85}"/>
              </a:ext>
            </a:extLst>
          </p:cNvPr>
          <p:cNvGrpSpPr/>
          <p:nvPr userDrawn="1"/>
        </p:nvGrpSpPr>
        <p:grpSpPr>
          <a:xfrm>
            <a:off x="7192465" y="1691324"/>
            <a:ext cx="2199640" cy="4399914"/>
            <a:chOff x="5430520" y="1691323"/>
            <a:chExt cx="2199640" cy="4399914"/>
          </a:xfrm>
        </p:grpSpPr>
        <p:sp>
          <p:nvSpPr>
            <p:cNvPr id="15" name="Rectangle 14">
              <a:extLst>
                <a:ext uri="{FF2B5EF4-FFF2-40B4-BE49-F238E27FC236}">
                  <a16:creationId xmlns:a16="http://schemas.microsoft.com/office/drawing/2014/main" id="{35192F48-128D-4CCC-B626-BEFE30AA63C4}"/>
                </a:ext>
              </a:extLst>
            </p:cNvPr>
            <p:cNvSpPr/>
            <p:nvPr userDrawn="1"/>
          </p:nvSpPr>
          <p:spPr>
            <a:xfrm>
              <a:off x="5430520" y="2791142"/>
              <a:ext cx="2199640" cy="33000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14DA7133-12C5-4C5C-AECE-E855CB323D8F}"/>
                </a:ext>
              </a:extLst>
            </p:cNvPr>
            <p:cNvSpPr/>
            <p:nvPr userDrawn="1"/>
          </p:nvSpPr>
          <p:spPr>
            <a:xfrm>
              <a:off x="5430520" y="1691323"/>
              <a:ext cx="2199640" cy="2199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C97651A-EA4E-4E76-AF75-808EE3EC7D9A}"/>
                </a:ext>
              </a:extLst>
            </p:cNvPr>
            <p:cNvSpPr/>
            <p:nvPr userDrawn="1"/>
          </p:nvSpPr>
          <p:spPr>
            <a:xfrm>
              <a:off x="5563735" y="1824537"/>
              <a:ext cx="1933209" cy="19332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869457DA-B1BA-4393-8D9D-0E2AFF520265}"/>
              </a:ext>
            </a:extLst>
          </p:cNvPr>
          <p:cNvGrpSpPr/>
          <p:nvPr userDrawn="1"/>
        </p:nvGrpSpPr>
        <p:grpSpPr>
          <a:xfrm>
            <a:off x="9584372" y="1690688"/>
            <a:ext cx="2199640" cy="4399914"/>
            <a:chOff x="5430520" y="1691323"/>
            <a:chExt cx="2199640" cy="4399914"/>
          </a:xfrm>
        </p:grpSpPr>
        <p:sp>
          <p:nvSpPr>
            <p:cNvPr id="20" name="Rectangle 19">
              <a:extLst>
                <a:ext uri="{FF2B5EF4-FFF2-40B4-BE49-F238E27FC236}">
                  <a16:creationId xmlns:a16="http://schemas.microsoft.com/office/drawing/2014/main" id="{5FA33265-EFD1-4D60-80AC-2DDACB4B5A3F}"/>
                </a:ext>
              </a:extLst>
            </p:cNvPr>
            <p:cNvSpPr/>
            <p:nvPr userDrawn="1"/>
          </p:nvSpPr>
          <p:spPr>
            <a:xfrm>
              <a:off x="5430520" y="2791142"/>
              <a:ext cx="2199640" cy="3300095"/>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FA3C773-5B32-4B8D-9206-59D6BFCD35C7}"/>
                </a:ext>
              </a:extLst>
            </p:cNvPr>
            <p:cNvSpPr/>
            <p:nvPr userDrawn="1"/>
          </p:nvSpPr>
          <p:spPr>
            <a:xfrm>
              <a:off x="5430520" y="1691323"/>
              <a:ext cx="2199640" cy="2199640"/>
            </a:xfrm>
            <a:prstGeom prst="ellipse">
              <a:avLst/>
            </a:prstGeom>
            <a:solidFill>
              <a:srgbClr val="FF6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1A40BDC2-3451-4B6F-9AE9-E3121F286361}"/>
                </a:ext>
              </a:extLst>
            </p:cNvPr>
            <p:cNvSpPr/>
            <p:nvPr userDrawn="1"/>
          </p:nvSpPr>
          <p:spPr>
            <a:xfrm>
              <a:off x="5563735" y="1824537"/>
              <a:ext cx="1933209" cy="19332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Picture Placeholder 23">
            <a:extLst>
              <a:ext uri="{FF2B5EF4-FFF2-40B4-BE49-F238E27FC236}">
                <a16:creationId xmlns:a16="http://schemas.microsoft.com/office/drawing/2014/main" id="{436AE0CE-6AF0-484C-B503-1FC5B12AB7B0}"/>
              </a:ext>
            </a:extLst>
          </p:cNvPr>
          <p:cNvSpPr>
            <a:spLocks noGrp="1"/>
          </p:cNvSpPr>
          <p:nvPr>
            <p:ph type="pic" sz="quarter" idx="16"/>
          </p:nvPr>
        </p:nvSpPr>
        <p:spPr>
          <a:xfrm>
            <a:off x="7545303" y="2043526"/>
            <a:ext cx="1493962" cy="1493962"/>
          </a:xfrm>
          <a:custGeom>
            <a:avLst/>
            <a:gdLst>
              <a:gd name="connsiteX0" fmla="*/ 2184083 w 4368165"/>
              <a:gd name="connsiteY0" fmla="*/ 0 h 4368166"/>
              <a:gd name="connsiteX1" fmla="*/ 4356890 w 4368165"/>
              <a:gd name="connsiteY1" fmla="*/ 1960773 h 4368166"/>
              <a:gd name="connsiteX2" fmla="*/ 4368165 w 4368165"/>
              <a:gd name="connsiteY2" fmla="*/ 2184064 h 4368166"/>
              <a:gd name="connsiteX3" fmla="*/ 4368165 w 4368165"/>
              <a:gd name="connsiteY3" fmla="*/ 2184102 h 4368166"/>
              <a:gd name="connsiteX4" fmla="*/ 4356890 w 4368165"/>
              <a:gd name="connsiteY4" fmla="*/ 2407393 h 4368166"/>
              <a:gd name="connsiteX5" fmla="*/ 2184083 w 4368165"/>
              <a:gd name="connsiteY5" fmla="*/ 4368166 h 4368166"/>
              <a:gd name="connsiteX6" fmla="*/ 0 w 4368165"/>
              <a:gd name="connsiteY6" fmla="*/ 2184083 h 4368166"/>
              <a:gd name="connsiteX7" fmla="*/ 2184083 w 4368165"/>
              <a:gd name="connsiteY7" fmla="*/ 0 h 436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8165" h="4368166">
                <a:moveTo>
                  <a:pt x="2184083" y="0"/>
                </a:moveTo>
                <a:cubicBezTo>
                  <a:pt x="3314929" y="0"/>
                  <a:pt x="4245043" y="859436"/>
                  <a:pt x="4356890" y="1960773"/>
                </a:cubicBezTo>
                <a:lnTo>
                  <a:pt x="4368165" y="2184064"/>
                </a:lnTo>
                <a:lnTo>
                  <a:pt x="4368165" y="2184102"/>
                </a:lnTo>
                <a:lnTo>
                  <a:pt x="4356890" y="2407393"/>
                </a:lnTo>
                <a:cubicBezTo>
                  <a:pt x="4245043" y="3508730"/>
                  <a:pt x="3314929" y="4368166"/>
                  <a:pt x="2184083" y="4368166"/>
                </a:cubicBezTo>
                <a:cubicBezTo>
                  <a:pt x="977847" y="4368166"/>
                  <a:pt x="0" y="3390319"/>
                  <a:pt x="0" y="2184083"/>
                </a:cubicBezTo>
                <a:cubicBezTo>
                  <a:pt x="0" y="977847"/>
                  <a:pt x="977847" y="0"/>
                  <a:pt x="2184083" y="0"/>
                </a:cubicBezTo>
                <a:close/>
              </a:path>
            </a:pathLst>
          </a:custGeom>
          <a:solidFill>
            <a:schemeClr val="bg1"/>
          </a:solidFill>
        </p:spPr>
        <p:txBody>
          <a:bodyPr wrap="square" anchor="ctr">
            <a:noAutofit/>
          </a:bodyPr>
          <a:lstStyle>
            <a:lvl1pPr marL="0" indent="0" algn="ctr">
              <a:buNone/>
              <a:defRPr>
                <a:solidFill>
                  <a:schemeClr val="tx1"/>
                </a:solidFill>
              </a:defRPr>
            </a:lvl1pPr>
          </a:lstStyle>
          <a:p>
            <a:r>
              <a:rPr lang="en-US"/>
              <a:t>Click icon to add picture</a:t>
            </a:r>
            <a:endParaRPr lang="en-GB"/>
          </a:p>
        </p:txBody>
      </p:sp>
      <p:sp>
        <p:nvSpPr>
          <p:cNvPr id="25" name="Picture Placeholder 24">
            <a:extLst>
              <a:ext uri="{FF2B5EF4-FFF2-40B4-BE49-F238E27FC236}">
                <a16:creationId xmlns:a16="http://schemas.microsoft.com/office/drawing/2014/main" id="{B0185B7A-F40C-4CF7-A497-B4A544EC45D2}"/>
              </a:ext>
            </a:extLst>
          </p:cNvPr>
          <p:cNvSpPr>
            <a:spLocks noGrp="1"/>
          </p:cNvSpPr>
          <p:nvPr>
            <p:ph type="pic" sz="quarter" idx="17"/>
          </p:nvPr>
        </p:nvSpPr>
        <p:spPr>
          <a:xfrm>
            <a:off x="9937210" y="2043525"/>
            <a:ext cx="1493962" cy="1493962"/>
          </a:xfrm>
          <a:custGeom>
            <a:avLst/>
            <a:gdLst>
              <a:gd name="connsiteX0" fmla="*/ 2184083 w 4368165"/>
              <a:gd name="connsiteY0" fmla="*/ 0 h 4368166"/>
              <a:gd name="connsiteX1" fmla="*/ 4356890 w 4368165"/>
              <a:gd name="connsiteY1" fmla="*/ 1960773 h 4368166"/>
              <a:gd name="connsiteX2" fmla="*/ 4368165 w 4368165"/>
              <a:gd name="connsiteY2" fmla="*/ 2184064 h 4368166"/>
              <a:gd name="connsiteX3" fmla="*/ 4368165 w 4368165"/>
              <a:gd name="connsiteY3" fmla="*/ 2184102 h 4368166"/>
              <a:gd name="connsiteX4" fmla="*/ 4356890 w 4368165"/>
              <a:gd name="connsiteY4" fmla="*/ 2407393 h 4368166"/>
              <a:gd name="connsiteX5" fmla="*/ 2184083 w 4368165"/>
              <a:gd name="connsiteY5" fmla="*/ 4368166 h 4368166"/>
              <a:gd name="connsiteX6" fmla="*/ 0 w 4368165"/>
              <a:gd name="connsiteY6" fmla="*/ 2184083 h 4368166"/>
              <a:gd name="connsiteX7" fmla="*/ 2184083 w 4368165"/>
              <a:gd name="connsiteY7" fmla="*/ 0 h 436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8165" h="4368166">
                <a:moveTo>
                  <a:pt x="2184083" y="0"/>
                </a:moveTo>
                <a:cubicBezTo>
                  <a:pt x="3314929" y="0"/>
                  <a:pt x="4245043" y="859436"/>
                  <a:pt x="4356890" y="1960773"/>
                </a:cubicBezTo>
                <a:lnTo>
                  <a:pt x="4368165" y="2184064"/>
                </a:lnTo>
                <a:lnTo>
                  <a:pt x="4368165" y="2184102"/>
                </a:lnTo>
                <a:lnTo>
                  <a:pt x="4356890" y="2407393"/>
                </a:lnTo>
                <a:cubicBezTo>
                  <a:pt x="4245043" y="3508730"/>
                  <a:pt x="3314929" y="4368166"/>
                  <a:pt x="2184083" y="4368166"/>
                </a:cubicBezTo>
                <a:cubicBezTo>
                  <a:pt x="977847" y="4368166"/>
                  <a:pt x="0" y="3390319"/>
                  <a:pt x="0" y="2184083"/>
                </a:cubicBezTo>
                <a:cubicBezTo>
                  <a:pt x="0" y="977847"/>
                  <a:pt x="977847" y="0"/>
                  <a:pt x="2184083" y="0"/>
                </a:cubicBezTo>
                <a:close/>
              </a:path>
            </a:pathLst>
          </a:custGeom>
          <a:solidFill>
            <a:schemeClr val="bg1"/>
          </a:solidFill>
        </p:spPr>
        <p:txBody>
          <a:bodyPr wrap="square" anchor="ctr">
            <a:noAutofit/>
          </a:bodyPr>
          <a:lstStyle>
            <a:lvl1pPr marL="0" indent="0" algn="ctr">
              <a:buNone/>
              <a:defRPr>
                <a:solidFill>
                  <a:schemeClr val="tx1"/>
                </a:solidFill>
              </a:defRPr>
            </a:lvl1pPr>
          </a:lstStyle>
          <a:p>
            <a:r>
              <a:rPr lang="en-US"/>
              <a:t>Click icon to add picture</a:t>
            </a:r>
            <a:endParaRPr lang="en-GB"/>
          </a:p>
        </p:txBody>
      </p:sp>
      <p:sp>
        <p:nvSpPr>
          <p:cNvPr id="27" name="Text Placeholder 26">
            <a:extLst>
              <a:ext uri="{FF2B5EF4-FFF2-40B4-BE49-F238E27FC236}">
                <a16:creationId xmlns:a16="http://schemas.microsoft.com/office/drawing/2014/main" id="{E368331A-90B6-433F-BC9B-A4AB3682B90B}"/>
              </a:ext>
            </a:extLst>
          </p:cNvPr>
          <p:cNvSpPr>
            <a:spLocks noGrp="1"/>
          </p:cNvSpPr>
          <p:nvPr>
            <p:ph type="body" sz="quarter" idx="18"/>
          </p:nvPr>
        </p:nvSpPr>
        <p:spPr>
          <a:xfrm>
            <a:off x="4947920" y="3976735"/>
            <a:ext cx="1818640" cy="1890665"/>
          </a:xfrm>
        </p:spPr>
        <p:txBody>
          <a:bodyPr>
            <a:noAutofit/>
          </a:bodyPr>
          <a:lstStyle>
            <a:lvl1pPr marL="0" indent="0" algn="ctr">
              <a:buNone/>
              <a:defRPr sz="2400">
                <a:solidFill>
                  <a:schemeClr val="tx1"/>
                </a:solidFill>
              </a:defRPr>
            </a:lvl1pPr>
            <a:lvl2pPr marL="457200" indent="0" algn="ctr">
              <a:buNone/>
              <a:defRPr sz="2400">
                <a:solidFill>
                  <a:schemeClr val="bg1"/>
                </a:solidFill>
              </a:defRPr>
            </a:lvl2pPr>
            <a:lvl3pPr marL="914400" indent="0" algn="ctr">
              <a:buNone/>
              <a:defRPr sz="1700">
                <a:solidFill>
                  <a:schemeClr val="bg1"/>
                </a:solidFill>
              </a:defRPr>
            </a:lvl3pPr>
            <a:lvl4pPr marL="1371600" indent="0" algn="ctr">
              <a:buNone/>
              <a:defRPr sz="1700">
                <a:solidFill>
                  <a:schemeClr val="bg1"/>
                </a:solidFill>
              </a:defRPr>
            </a:lvl4pPr>
            <a:lvl5pPr marL="1828800" indent="0" algn="ctr">
              <a:buNone/>
              <a:defRPr sz="1700">
                <a:solidFill>
                  <a:schemeClr val="bg1"/>
                </a:solidFill>
              </a:defRPr>
            </a:lvl5pPr>
          </a:lstStyle>
          <a:p>
            <a:pPr lvl="0"/>
            <a:r>
              <a:rPr lang="en-US"/>
              <a:t>Click to edit Master text styles</a:t>
            </a:r>
          </a:p>
        </p:txBody>
      </p:sp>
      <p:sp>
        <p:nvSpPr>
          <p:cNvPr id="38" name="Text Placeholder 26">
            <a:extLst>
              <a:ext uri="{FF2B5EF4-FFF2-40B4-BE49-F238E27FC236}">
                <a16:creationId xmlns:a16="http://schemas.microsoft.com/office/drawing/2014/main" id="{D2AFF6B3-637C-4084-9E4C-6B03596AA565}"/>
              </a:ext>
            </a:extLst>
          </p:cNvPr>
          <p:cNvSpPr>
            <a:spLocks noGrp="1"/>
          </p:cNvSpPr>
          <p:nvPr>
            <p:ph type="body" sz="quarter" idx="19"/>
          </p:nvPr>
        </p:nvSpPr>
        <p:spPr>
          <a:xfrm>
            <a:off x="7382964" y="3980910"/>
            <a:ext cx="1818640" cy="1890665"/>
          </a:xfrm>
        </p:spPr>
        <p:txBody>
          <a:bodyPr>
            <a:noAutofit/>
          </a:bodyPr>
          <a:lstStyle>
            <a:lvl1pPr marL="0" indent="0" algn="ctr">
              <a:buNone/>
              <a:defRPr sz="2400">
                <a:solidFill>
                  <a:schemeClr val="bg1"/>
                </a:solidFill>
              </a:defRPr>
            </a:lvl1pPr>
            <a:lvl2pPr marL="457200" indent="0" algn="ctr">
              <a:buNone/>
              <a:defRPr sz="2400">
                <a:solidFill>
                  <a:schemeClr val="bg1"/>
                </a:solidFill>
              </a:defRPr>
            </a:lvl2pPr>
            <a:lvl3pPr marL="914400" indent="0" algn="ctr">
              <a:buNone/>
              <a:defRPr sz="1700">
                <a:solidFill>
                  <a:schemeClr val="bg1"/>
                </a:solidFill>
              </a:defRPr>
            </a:lvl3pPr>
            <a:lvl4pPr marL="1371600" indent="0" algn="ctr">
              <a:buNone/>
              <a:defRPr sz="1700">
                <a:solidFill>
                  <a:schemeClr val="bg1"/>
                </a:solidFill>
              </a:defRPr>
            </a:lvl4pPr>
            <a:lvl5pPr marL="1828800" indent="0" algn="ctr">
              <a:buNone/>
              <a:defRPr sz="1700">
                <a:solidFill>
                  <a:schemeClr val="bg1"/>
                </a:solidFill>
              </a:defRPr>
            </a:lvl5pPr>
          </a:lstStyle>
          <a:p>
            <a:pPr lvl="0"/>
            <a:r>
              <a:rPr lang="en-US"/>
              <a:t>Click to edit Master text styles</a:t>
            </a:r>
          </a:p>
        </p:txBody>
      </p:sp>
      <p:sp>
        <p:nvSpPr>
          <p:cNvPr id="39" name="Text Placeholder 26">
            <a:extLst>
              <a:ext uri="{FF2B5EF4-FFF2-40B4-BE49-F238E27FC236}">
                <a16:creationId xmlns:a16="http://schemas.microsoft.com/office/drawing/2014/main" id="{45759DE4-4341-4004-A830-0EA081C41645}"/>
              </a:ext>
            </a:extLst>
          </p:cNvPr>
          <p:cNvSpPr>
            <a:spLocks noGrp="1"/>
          </p:cNvSpPr>
          <p:nvPr>
            <p:ph type="body" sz="quarter" idx="20"/>
          </p:nvPr>
        </p:nvSpPr>
        <p:spPr>
          <a:xfrm>
            <a:off x="9774871" y="3976734"/>
            <a:ext cx="1818640" cy="1890665"/>
          </a:xfrm>
        </p:spPr>
        <p:txBody>
          <a:bodyPr>
            <a:noAutofit/>
          </a:bodyPr>
          <a:lstStyle>
            <a:lvl1pPr marL="0" indent="0" algn="ctr">
              <a:buNone/>
              <a:defRPr sz="2400">
                <a:solidFill>
                  <a:schemeClr val="tx1"/>
                </a:solidFill>
              </a:defRPr>
            </a:lvl1pPr>
            <a:lvl2pPr marL="457200" indent="0" algn="ctr">
              <a:buNone/>
              <a:defRPr sz="2400">
                <a:solidFill>
                  <a:schemeClr val="bg1"/>
                </a:solidFill>
              </a:defRPr>
            </a:lvl2pPr>
            <a:lvl3pPr marL="914400" indent="0" algn="ctr">
              <a:buNone/>
              <a:defRPr sz="1700">
                <a:solidFill>
                  <a:schemeClr val="bg1"/>
                </a:solidFill>
              </a:defRPr>
            </a:lvl3pPr>
            <a:lvl4pPr marL="1371600" indent="0" algn="ctr">
              <a:buNone/>
              <a:defRPr sz="1700">
                <a:solidFill>
                  <a:schemeClr val="bg1"/>
                </a:solidFill>
              </a:defRPr>
            </a:lvl4pPr>
            <a:lvl5pPr marL="1828800" indent="0" algn="ctr">
              <a:buNone/>
              <a:defRPr sz="1700">
                <a:solidFill>
                  <a:schemeClr val="bg1"/>
                </a:solidFill>
              </a:defRPr>
            </a:lvl5pPr>
          </a:lstStyle>
          <a:p>
            <a:pPr lvl="0"/>
            <a:r>
              <a:rPr lang="en-US"/>
              <a:t>Click to edit Master text styles</a:t>
            </a:r>
          </a:p>
        </p:txBody>
      </p:sp>
      <p:sp>
        <p:nvSpPr>
          <p:cNvPr id="18" name="Footer Placeholder 2">
            <a:extLst>
              <a:ext uri="{FF2B5EF4-FFF2-40B4-BE49-F238E27FC236}">
                <a16:creationId xmlns:a16="http://schemas.microsoft.com/office/drawing/2014/main" id="{227C47C7-33BC-BAA7-46B4-3488B18D1417}"/>
              </a:ext>
            </a:extLst>
          </p:cNvPr>
          <p:cNvSpPr>
            <a:spLocks noGrp="1"/>
          </p:cNvSpPr>
          <p:nvPr>
            <p:ph type="ftr" sz="quarter" idx="11"/>
          </p:nvPr>
        </p:nvSpPr>
        <p:spPr>
          <a:xfrm>
            <a:off x="407989" y="6355798"/>
            <a:ext cx="5902961" cy="365125"/>
          </a:xfrm>
          <a:prstGeom prst="rect">
            <a:avLst/>
          </a:prstGeom>
        </p:spPr>
        <p:txBody>
          <a:bodyPr/>
          <a:lstStyle/>
          <a:p>
            <a:r>
              <a:rPr lang="en-GB"/>
              <a:t>Presentation Title Here</a:t>
            </a:r>
          </a:p>
        </p:txBody>
      </p:sp>
      <p:sp>
        <p:nvSpPr>
          <p:cNvPr id="23" name="Slide Number Placeholder 3">
            <a:extLst>
              <a:ext uri="{FF2B5EF4-FFF2-40B4-BE49-F238E27FC236}">
                <a16:creationId xmlns:a16="http://schemas.microsoft.com/office/drawing/2014/main" id="{DC01CB2F-E4A5-92F7-44F6-B90055C0E3D2}"/>
              </a:ext>
            </a:extLst>
          </p:cNvPr>
          <p:cNvSpPr>
            <a:spLocks noGrp="1"/>
          </p:cNvSpPr>
          <p:nvPr>
            <p:ph type="sldNum" sz="quarter" idx="12"/>
          </p:nvPr>
        </p:nvSpPr>
        <p:spPr>
          <a:xfrm>
            <a:off x="6310950" y="6355798"/>
            <a:ext cx="675640" cy="365125"/>
          </a:xfrm>
          <a:prstGeom prst="rect">
            <a:avLst/>
          </a:prstGeom>
        </p:spPr>
        <p:txBody>
          <a:bodyPr/>
          <a:lstStyle>
            <a:lvl1pPr>
              <a:defRPr>
                <a:solidFill>
                  <a:schemeClr val="bg1">
                    <a:lumMod val="75000"/>
                  </a:schemeClr>
                </a:solidFill>
              </a:defRPr>
            </a:lvl1pPr>
          </a:lstStyle>
          <a:p>
            <a:fld id="{8830C921-2C29-4BA0-AE9C-E05DF8ECBB1F}" type="slidenum">
              <a:rPr lang="en-GB" smtClean="0"/>
              <a:pPr/>
              <a:t>‹#›</a:t>
            </a:fld>
            <a:endParaRPr lang="en-GB"/>
          </a:p>
        </p:txBody>
      </p:sp>
    </p:spTree>
    <p:extLst>
      <p:ext uri="{BB962C8B-B14F-4D97-AF65-F5344CB8AC3E}">
        <p14:creationId xmlns:p14="http://schemas.microsoft.com/office/powerpoint/2010/main" val="2579752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con Slide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79260-9FA8-407E-8DBF-85B809236F39}"/>
              </a:ext>
            </a:extLst>
          </p:cNvPr>
          <p:cNvSpPr>
            <a:spLocks noGrp="1"/>
          </p:cNvSpPr>
          <p:nvPr>
            <p:ph type="title"/>
          </p:nvPr>
        </p:nvSpPr>
        <p:spPr/>
        <p:txBody>
          <a:bodyPr>
            <a:normAutofit/>
          </a:bodyPr>
          <a:lstStyle>
            <a:lvl1pPr>
              <a:defRPr sz="3100"/>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BAAC7BCE-F643-474B-8FDA-BB9AC9BD78E3}"/>
              </a:ext>
            </a:extLst>
          </p:cNvPr>
          <p:cNvSpPr>
            <a:spLocks noGrp="1"/>
          </p:cNvSpPr>
          <p:nvPr>
            <p:ph type="body" sz="quarter" idx="14"/>
          </p:nvPr>
        </p:nvSpPr>
        <p:spPr>
          <a:xfrm>
            <a:off x="407988" y="1690688"/>
            <a:ext cx="9930500" cy="859472"/>
          </a:xfrm>
        </p:spPr>
        <p:txBody>
          <a:bodyPr/>
          <a:lstStyle>
            <a:lvl3pPr marL="914400" indent="0">
              <a:buNone/>
              <a:defRPr/>
            </a:lvl3pPr>
          </a:lstStyle>
          <a:p>
            <a:pPr lvl="0"/>
            <a:r>
              <a:rPr lang="en-US"/>
              <a:t>Click to edit Master text styles</a:t>
            </a:r>
          </a:p>
          <a:p>
            <a:pPr lvl="1"/>
            <a:r>
              <a:rPr lang="en-US"/>
              <a:t>Second level</a:t>
            </a:r>
          </a:p>
        </p:txBody>
      </p:sp>
      <p:grpSp>
        <p:nvGrpSpPr>
          <p:cNvPr id="13" name="Group 12">
            <a:extLst>
              <a:ext uri="{FF2B5EF4-FFF2-40B4-BE49-F238E27FC236}">
                <a16:creationId xmlns:a16="http://schemas.microsoft.com/office/drawing/2014/main" id="{B9DE230A-C67C-4F61-BAE0-D2A5F9DAF976}"/>
              </a:ext>
            </a:extLst>
          </p:cNvPr>
          <p:cNvGrpSpPr/>
          <p:nvPr userDrawn="1"/>
        </p:nvGrpSpPr>
        <p:grpSpPr>
          <a:xfrm>
            <a:off x="715956" y="2841624"/>
            <a:ext cx="2399348" cy="2399348"/>
            <a:chOff x="5430520" y="1691323"/>
            <a:chExt cx="2199640" cy="2199640"/>
          </a:xfrm>
        </p:grpSpPr>
        <p:sp>
          <p:nvSpPr>
            <p:cNvPr id="10" name="Oval 9">
              <a:extLst>
                <a:ext uri="{FF2B5EF4-FFF2-40B4-BE49-F238E27FC236}">
                  <a16:creationId xmlns:a16="http://schemas.microsoft.com/office/drawing/2014/main" id="{CA60D61C-3743-4A37-BCC1-6C03E9AA1529}"/>
                </a:ext>
              </a:extLst>
            </p:cNvPr>
            <p:cNvSpPr/>
            <p:nvPr userDrawn="1"/>
          </p:nvSpPr>
          <p:spPr>
            <a:xfrm>
              <a:off x="5430520" y="1691323"/>
              <a:ext cx="2199640" cy="2199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70BE1978-B038-4E2E-AEE0-5CAC87FB6184}"/>
                </a:ext>
              </a:extLst>
            </p:cNvPr>
            <p:cNvSpPr/>
            <p:nvPr userDrawn="1"/>
          </p:nvSpPr>
          <p:spPr>
            <a:xfrm>
              <a:off x="5563735" y="1824537"/>
              <a:ext cx="1933209" cy="19332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Picture Placeholder 11">
            <a:extLst>
              <a:ext uri="{FF2B5EF4-FFF2-40B4-BE49-F238E27FC236}">
                <a16:creationId xmlns:a16="http://schemas.microsoft.com/office/drawing/2014/main" id="{F8A6BB39-D99B-4EEA-97FB-831333A93057}"/>
              </a:ext>
            </a:extLst>
          </p:cNvPr>
          <p:cNvSpPr>
            <a:spLocks noGrp="1"/>
          </p:cNvSpPr>
          <p:nvPr>
            <p:ph type="pic" sz="quarter" idx="15"/>
          </p:nvPr>
        </p:nvSpPr>
        <p:spPr>
          <a:xfrm>
            <a:off x="1100828" y="3226495"/>
            <a:ext cx="1629601" cy="1629601"/>
          </a:xfrm>
          <a:custGeom>
            <a:avLst/>
            <a:gdLst>
              <a:gd name="connsiteX0" fmla="*/ 2184083 w 4368165"/>
              <a:gd name="connsiteY0" fmla="*/ 0 h 4368166"/>
              <a:gd name="connsiteX1" fmla="*/ 4356890 w 4368165"/>
              <a:gd name="connsiteY1" fmla="*/ 1960773 h 4368166"/>
              <a:gd name="connsiteX2" fmla="*/ 4368165 w 4368165"/>
              <a:gd name="connsiteY2" fmla="*/ 2184064 h 4368166"/>
              <a:gd name="connsiteX3" fmla="*/ 4368165 w 4368165"/>
              <a:gd name="connsiteY3" fmla="*/ 2184102 h 4368166"/>
              <a:gd name="connsiteX4" fmla="*/ 4356890 w 4368165"/>
              <a:gd name="connsiteY4" fmla="*/ 2407393 h 4368166"/>
              <a:gd name="connsiteX5" fmla="*/ 2184083 w 4368165"/>
              <a:gd name="connsiteY5" fmla="*/ 4368166 h 4368166"/>
              <a:gd name="connsiteX6" fmla="*/ 0 w 4368165"/>
              <a:gd name="connsiteY6" fmla="*/ 2184083 h 4368166"/>
              <a:gd name="connsiteX7" fmla="*/ 2184083 w 4368165"/>
              <a:gd name="connsiteY7" fmla="*/ 0 h 436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8165" h="4368166">
                <a:moveTo>
                  <a:pt x="2184083" y="0"/>
                </a:moveTo>
                <a:cubicBezTo>
                  <a:pt x="3314929" y="0"/>
                  <a:pt x="4245043" y="859436"/>
                  <a:pt x="4356890" y="1960773"/>
                </a:cubicBezTo>
                <a:lnTo>
                  <a:pt x="4368165" y="2184064"/>
                </a:lnTo>
                <a:lnTo>
                  <a:pt x="4368165" y="2184102"/>
                </a:lnTo>
                <a:lnTo>
                  <a:pt x="4356890" y="2407393"/>
                </a:lnTo>
                <a:cubicBezTo>
                  <a:pt x="4245043" y="3508730"/>
                  <a:pt x="3314929" y="4368166"/>
                  <a:pt x="2184083" y="4368166"/>
                </a:cubicBezTo>
                <a:cubicBezTo>
                  <a:pt x="977847" y="4368166"/>
                  <a:pt x="0" y="3390319"/>
                  <a:pt x="0" y="2184083"/>
                </a:cubicBezTo>
                <a:cubicBezTo>
                  <a:pt x="0" y="977847"/>
                  <a:pt x="977847" y="0"/>
                  <a:pt x="2184083" y="0"/>
                </a:cubicBezTo>
                <a:close/>
              </a:path>
            </a:pathLst>
          </a:custGeom>
          <a:solidFill>
            <a:schemeClr val="bg1"/>
          </a:solidFill>
        </p:spPr>
        <p:txBody>
          <a:bodyPr wrap="square" anchor="ctr">
            <a:noAutofit/>
          </a:bodyPr>
          <a:lstStyle>
            <a:lvl1pPr marL="0" indent="0" algn="ctr">
              <a:buNone/>
              <a:defRPr>
                <a:solidFill>
                  <a:schemeClr val="tx2"/>
                </a:solidFill>
              </a:defRPr>
            </a:lvl1pPr>
          </a:lstStyle>
          <a:p>
            <a:r>
              <a:rPr lang="en-US"/>
              <a:t>Click icon to add picture</a:t>
            </a:r>
            <a:endParaRPr lang="en-GB"/>
          </a:p>
        </p:txBody>
      </p:sp>
      <p:grpSp>
        <p:nvGrpSpPr>
          <p:cNvPr id="14" name="Group 13">
            <a:extLst>
              <a:ext uri="{FF2B5EF4-FFF2-40B4-BE49-F238E27FC236}">
                <a16:creationId xmlns:a16="http://schemas.microsoft.com/office/drawing/2014/main" id="{D1F38573-1394-40C3-981C-F00F95592D85}"/>
              </a:ext>
            </a:extLst>
          </p:cNvPr>
          <p:cNvGrpSpPr/>
          <p:nvPr userDrawn="1"/>
        </p:nvGrpSpPr>
        <p:grpSpPr>
          <a:xfrm>
            <a:off x="3573306" y="2837706"/>
            <a:ext cx="2399348" cy="2399348"/>
            <a:chOff x="5430520" y="1691323"/>
            <a:chExt cx="2199640" cy="2199640"/>
          </a:xfrm>
        </p:grpSpPr>
        <p:sp>
          <p:nvSpPr>
            <p:cNvPr id="16" name="Oval 15">
              <a:extLst>
                <a:ext uri="{FF2B5EF4-FFF2-40B4-BE49-F238E27FC236}">
                  <a16:creationId xmlns:a16="http://schemas.microsoft.com/office/drawing/2014/main" id="{14DA7133-12C5-4C5C-AECE-E855CB323D8F}"/>
                </a:ext>
              </a:extLst>
            </p:cNvPr>
            <p:cNvSpPr/>
            <p:nvPr userDrawn="1"/>
          </p:nvSpPr>
          <p:spPr>
            <a:xfrm>
              <a:off x="5430520" y="1691323"/>
              <a:ext cx="2199640" cy="21996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C97651A-EA4E-4E76-AF75-808EE3EC7D9A}"/>
                </a:ext>
              </a:extLst>
            </p:cNvPr>
            <p:cNvSpPr/>
            <p:nvPr userDrawn="1"/>
          </p:nvSpPr>
          <p:spPr>
            <a:xfrm>
              <a:off x="5563735" y="1824537"/>
              <a:ext cx="1933209" cy="19332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869457DA-B1BA-4393-8D9D-0E2AFF520265}"/>
              </a:ext>
            </a:extLst>
          </p:cNvPr>
          <p:cNvGrpSpPr/>
          <p:nvPr userDrawn="1"/>
        </p:nvGrpSpPr>
        <p:grpSpPr>
          <a:xfrm>
            <a:off x="6438590" y="2814720"/>
            <a:ext cx="2399348" cy="2399348"/>
            <a:chOff x="5430520" y="1691323"/>
            <a:chExt cx="2199640" cy="2199640"/>
          </a:xfrm>
        </p:grpSpPr>
        <p:sp>
          <p:nvSpPr>
            <p:cNvPr id="21" name="Oval 20">
              <a:extLst>
                <a:ext uri="{FF2B5EF4-FFF2-40B4-BE49-F238E27FC236}">
                  <a16:creationId xmlns:a16="http://schemas.microsoft.com/office/drawing/2014/main" id="{BFA3C773-5B32-4B8D-9206-59D6BFCD35C7}"/>
                </a:ext>
              </a:extLst>
            </p:cNvPr>
            <p:cNvSpPr/>
            <p:nvPr userDrawn="1"/>
          </p:nvSpPr>
          <p:spPr>
            <a:xfrm>
              <a:off x="5430520" y="1691323"/>
              <a:ext cx="2199640" cy="2199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1A40BDC2-3451-4B6F-9AE9-E3121F286361}"/>
                </a:ext>
              </a:extLst>
            </p:cNvPr>
            <p:cNvSpPr/>
            <p:nvPr userDrawn="1"/>
          </p:nvSpPr>
          <p:spPr>
            <a:xfrm>
              <a:off x="5563735" y="1824537"/>
              <a:ext cx="1933209" cy="19332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Picture Placeholder 23">
            <a:extLst>
              <a:ext uri="{FF2B5EF4-FFF2-40B4-BE49-F238E27FC236}">
                <a16:creationId xmlns:a16="http://schemas.microsoft.com/office/drawing/2014/main" id="{436AE0CE-6AF0-484C-B503-1FC5B12AB7B0}"/>
              </a:ext>
            </a:extLst>
          </p:cNvPr>
          <p:cNvSpPr>
            <a:spLocks noGrp="1"/>
          </p:cNvSpPr>
          <p:nvPr>
            <p:ph type="pic" sz="quarter" idx="16"/>
          </p:nvPr>
        </p:nvSpPr>
        <p:spPr>
          <a:xfrm>
            <a:off x="3945338" y="3210062"/>
            <a:ext cx="1629601" cy="1629601"/>
          </a:xfrm>
          <a:custGeom>
            <a:avLst/>
            <a:gdLst>
              <a:gd name="connsiteX0" fmla="*/ 2184083 w 4368165"/>
              <a:gd name="connsiteY0" fmla="*/ 0 h 4368166"/>
              <a:gd name="connsiteX1" fmla="*/ 4356890 w 4368165"/>
              <a:gd name="connsiteY1" fmla="*/ 1960773 h 4368166"/>
              <a:gd name="connsiteX2" fmla="*/ 4368165 w 4368165"/>
              <a:gd name="connsiteY2" fmla="*/ 2184064 h 4368166"/>
              <a:gd name="connsiteX3" fmla="*/ 4368165 w 4368165"/>
              <a:gd name="connsiteY3" fmla="*/ 2184102 h 4368166"/>
              <a:gd name="connsiteX4" fmla="*/ 4356890 w 4368165"/>
              <a:gd name="connsiteY4" fmla="*/ 2407393 h 4368166"/>
              <a:gd name="connsiteX5" fmla="*/ 2184083 w 4368165"/>
              <a:gd name="connsiteY5" fmla="*/ 4368166 h 4368166"/>
              <a:gd name="connsiteX6" fmla="*/ 0 w 4368165"/>
              <a:gd name="connsiteY6" fmla="*/ 2184083 h 4368166"/>
              <a:gd name="connsiteX7" fmla="*/ 2184083 w 4368165"/>
              <a:gd name="connsiteY7" fmla="*/ 0 h 436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8165" h="4368166">
                <a:moveTo>
                  <a:pt x="2184083" y="0"/>
                </a:moveTo>
                <a:cubicBezTo>
                  <a:pt x="3314929" y="0"/>
                  <a:pt x="4245043" y="859436"/>
                  <a:pt x="4356890" y="1960773"/>
                </a:cubicBezTo>
                <a:lnTo>
                  <a:pt x="4368165" y="2184064"/>
                </a:lnTo>
                <a:lnTo>
                  <a:pt x="4368165" y="2184102"/>
                </a:lnTo>
                <a:lnTo>
                  <a:pt x="4356890" y="2407393"/>
                </a:lnTo>
                <a:cubicBezTo>
                  <a:pt x="4245043" y="3508730"/>
                  <a:pt x="3314929" y="4368166"/>
                  <a:pt x="2184083" y="4368166"/>
                </a:cubicBezTo>
                <a:cubicBezTo>
                  <a:pt x="977847" y="4368166"/>
                  <a:pt x="0" y="3390319"/>
                  <a:pt x="0" y="2184083"/>
                </a:cubicBezTo>
                <a:cubicBezTo>
                  <a:pt x="0" y="977847"/>
                  <a:pt x="977847" y="0"/>
                  <a:pt x="2184083" y="0"/>
                </a:cubicBezTo>
                <a:close/>
              </a:path>
            </a:pathLst>
          </a:custGeom>
          <a:solidFill>
            <a:schemeClr val="bg1"/>
          </a:solidFill>
        </p:spPr>
        <p:txBody>
          <a:bodyPr wrap="square" anchor="ctr">
            <a:noAutofit/>
          </a:bodyPr>
          <a:lstStyle>
            <a:lvl1pPr marL="0" indent="0" algn="ctr">
              <a:buNone/>
              <a:defRPr>
                <a:solidFill>
                  <a:schemeClr val="tx2"/>
                </a:solidFill>
              </a:defRPr>
            </a:lvl1pPr>
          </a:lstStyle>
          <a:p>
            <a:r>
              <a:rPr lang="en-US"/>
              <a:t>Click icon to add picture</a:t>
            </a:r>
            <a:endParaRPr lang="en-GB"/>
          </a:p>
        </p:txBody>
      </p:sp>
      <p:sp>
        <p:nvSpPr>
          <p:cNvPr id="25" name="Picture Placeholder 24">
            <a:extLst>
              <a:ext uri="{FF2B5EF4-FFF2-40B4-BE49-F238E27FC236}">
                <a16:creationId xmlns:a16="http://schemas.microsoft.com/office/drawing/2014/main" id="{B0185B7A-F40C-4CF7-A497-B4A544EC45D2}"/>
              </a:ext>
            </a:extLst>
          </p:cNvPr>
          <p:cNvSpPr>
            <a:spLocks noGrp="1"/>
          </p:cNvSpPr>
          <p:nvPr>
            <p:ph type="pic" sz="quarter" idx="17"/>
          </p:nvPr>
        </p:nvSpPr>
        <p:spPr>
          <a:xfrm>
            <a:off x="6829757" y="3208164"/>
            <a:ext cx="1629601" cy="1629601"/>
          </a:xfrm>
          <a:custGeom>
            <a:avLst/>
            <a:gdLst>
              <a:gd name="connsiteX0" fmla="*/ 2184083 w 4368165"/>
              <a:gd name="connsiteY0" fmla="*/ 0 h 4368166"/>
              <a:gd name="connsiteX1" fmla="*/ 4356890 w 4368165"/>
              <a:gd name="connsiteY1" fmla="*/ 1960773 h 4368166"/>
              <a:gd name="connsiteX2" fmla="*/ 4368165 w 4368165"/>
              <a:gd name="connsiteY2" fmla="*/ 2184064 h 4368166"/>
              <a:gd name="connsiteX3" fmla="*/ 4368165 w 4368165"/>
              <a:gd name="connsiteY3" fmla="*/ 2184102 h 4368166"/>
              <a:gd name="connsiteX4" fmla="*/ 4356890 w 4368165"/>
              <a:gd name="connsiteY4" fmla="*/ 2407393 h 4368166"/>
              <a:gd name="connsiteX5" fmla="*/ 2184083 w 4368165"/>
              <a:gd name="connsiteY5" fmla="*/ 4368166 h 4368166"/>
              <a:gd name="connsiteX6" fmla="*/ 0 w 4368165"/>
              <a:gd name="connsiteY6" fmla="*/ 2184083 h 4368166"/>
              <a:gd name="connsiteX7" fmla="*/ 2184083 w 4368165"/>
              <a:gd name="connsiteY7" fmla="*/ 0 h 436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8165" h="4368166">
                <a:moveTo>
                  <a:pt x="2184083" y="0"/>
                </a:moveTo>
                <a:cubicBezTo>
                  <a:pt x="3314929" y="0"/>
                  <a:pt x="4245043" y="859436"/>
                  <a:pt x="4356890" y="1960773"/>
                </a:cubicBezTo>
                <a:lnTo>
                  <a:pt x="4368165" y="2184064"/>
                </a:lnTo>
                <a:lnTo>
                  <a:pt x="4368165" y="2184102"/>
                </a:lnTo>
                <a:lnTo>
                  <a:pt x="4356890" y="2407393"/>
                </a:lnTo>
                <a:cubicBezTo>
                  <a:pt x="4245043" y="3508730"/>
                  <a:pt x="3314929" y="4368166"/>
                  <a:pt x="2184083" y="4368166"/>
                </a:cubicBezTo>
                <a:cubicBezTo>
                  <a:pt x="977847" y="4368166"/>
                  <a:pt x="0" y="3390319"/>
                  <a:pt x="0" y="2184083"/>
                </a:cubicBezTo>
                <a:cubicBezTo>
                  <a:pt x="0" y="977847"/>
                  <a:pt x="977847" y="0"/>
                  <a:pt x="2184083" y="0"/>
                </a:cubicBezTo>
                <a:close/>
              </a:path>
            </a:pathLst>
          </a:custGeom>
          <a:solidFill>
            <a:schemeClr val="bg1"/>
          </a:solidFill>
        </p:spPr>
        <p:txBody>
          <a:bodyPr wrap="square" anchor="ctr">
            <a:noAutofit/>
          </a:bodyPr>
          <a:lstStyle>
            <a:lvl1pPr marL="0" indent="0" algn="ctr">
              <a:buNone/>
              <a:defRPr>
                <a:solidFill>
                  <a:schemeClr val="tx2"/>
                </a:solidFill>
              </a:defRPr>
            </a:lvl1pPr>
          </a:lstStyle>
          <a:p>
            <a:r>
              <a:rPr lang="en-US"/>
              <a:t>Click icon to add picture</a:t>
            </a:r>
            <a:endParaRPr lang="en-GB"/>
          </a:p>
        </p:txBody>
      </p:sp>
      <p:sp>
        <p:nvSpPr>
          <p:cNvPr id="27" name="Text Placeholder 26">
            <a:extLst>
              <a:ext uri="{FF2B5EF4-FFF2-40B4-BE49-F238E27FC236}">
                <a16:creationId xmlns:a16="http://schemas.microsoft.com/office/drawing/2014/main" id="{E368331A-90B6-433F-BC9B-A4AB3682B90B}"/>
              </a:ext>
            </a:extLst>
          </p:cNvPr>
          <p:cNvSpPr>
            <a:spLocks noGrp="1"/>
          </p:cNvSpPr>
          <p:nvPr>
            <p:ph type="body" sz="quarter" idx="18"/>
          </p:nvPr>
        </p:nvSpPr>
        <p:spPr>
          <a:xfrm>
            <a:off x="715956" y="5260421"/>
            <a:ext cx="2399348" cy="804464"/>
          </a:xfrm>
        </p:spPr>
        <p:txBody>
          <a:bodyPr>
            <a:noAutofit/>
          </a:bodyPr>
          <a:lstStyle>
            <a:lvl1pPr marL="0" indent="0" algn="ctr">
              <a:buNone/>
              <a:defRPr sz="1700">
                <a:solidFill>
                  <a:schemeClr val="tx1"/>
                </a:solidFill>
              </a:defRPr>
            </a:lvl1pPr>
            <a:lvl2pPr marL="457200" indent="0" algn="ctr">
              <a:buNone/>
              <a:defRPr sz="1700">
                <a:solidFill>
                  <a:schemeClr val="tx1"/>
                </a:solidFill>
              </a:defRPr>
            </a:lvl2pPr>
            <a:lvl3pPr marL="914400" indent="0" algn="ctr">
              <a:buNone/>
              <a:defRPr sz="1700">
                <a:solidFill>
                  <a:schemeClr val="bg1"/>
                </a:solidFill>
              </a:defRPr>
            </a:lvl3pPr>
            <a:lvl4pPr marL="1371600" indent="0" algn="ctr">
              <a:buNone/>
              <a:defRPr sz="1700">
                <a:solidFill>
                  <a:schemeClr val="bg1"/>
                </a:solidFill>
              </a:defRPr>
            </a:lvl4pPr>
            <a:lvl5pPr marL="1828800" indent="0" algn="ctr">
              <a:buNone/>
              <a:defRPr sz="1700">
                <a:solidFill>
                  <a:schemeClr val="bg1"/>
                </a:solidFill>
              </a:defRPr>
            </a:lvl5pPr>
          </a:lstStyle>
          <a:p>
            <a:pPr lvl="0"/>
            <a:r>
              <a:rPr lang="en-US"/>
              <a:t>Click to edit Master text styles</a:t>
            </a:r>
          </a:p>
          <a:p>
            <a:pPr lvl="1"/>
            <a:r>
              <a:rPr lang="en-US"/>
              <a:t>Second level</a:t>
            </a:r>
          </a:p>
        </p:txBody>
      </p:sp>
      <p:sp>
        <p:nvSpPr>
          <p:cNvPr id="38" name="Text Placeholder 26">
            <a:extLst>
              <a:ext uri="{FF2B5EF4-FFF2-40B4-BE49-F238E27FC236}">
                <a16:creationId xmlns:a16="http://schemas.microsoft.com/office/drawing/2014/main" id="{D2AFF6B3-637C-4084-9E4C-6B03596AA565}"/>
              </a:ext>
            </a:extLst>
          </p:cNvPr>
          <p:cNvSpPr>
            <a:spLocks noGrp="1"/>
          </p:cNvSpPr>
          <p:nvPr>
            <p:ph type="body" sz="quarter" idx="19"/>
          </p:nvPr>
        </p:nvSpPr>
        <p:spPr>
          <a:xfrm>
            <a:off x="3573306" y="5260421"/>
            <a:ext cx="2399348" cy="799910"/>
          </a:xfrm>
        </p:spPr>
        <p:txBody>
          <a:bodyPr>
            <a:noAutofit/>
          </a:bodyPr>
          <a:lstStyle>
            <a:lvl1pPr marL="0" indent="0" algn="ctr">
              <a:buNone/>
              <a:defRPr sz="1700">
                <a:solidFill>
                  <a:schemeClr val="tx1"/>
                </a:solidFill>
              </a:defRPr>
            </a:lvl1pPr>
            <a:lvl2pPr marL="457200" indent="0" algn="ctr">
              <a:buNone/>
              <a:defRPr sz="1700">
                <a:solidFill>
                  <a:schemeClr val="tx1"/>
                </a:solidFill>
              </a:defRPr>
            </a:lvl2pPr>
            <a:lvl3pPr marL="914400" indent="0" algn="ctr">
              <a:buNone/>
              <a:defRPr sz="1700">
                <a:solidFill>
                  <a:schemeClr val="bg1"/>
                </a:solidFill>
              </a:defRPr>
            </a:lvl3pPr>
            <a:lvl4pPr marL="1371600" indent="0" algn="ctr">
              <a:buNone/>
              <a:defRPr sz="1700">
                <a:solidFill>
                  <a:schemeClr val="bg1"/>
                </a:solidFill>
              </a:defRPr>
            </a:lvl4pPr>
            <a:lvl5pPr marL="1828800" indent="0" algn="ctr">
              <a:buNone/>
              <a:defRPr sz="1700">
                <a:solidFill>
                  <a:schemeClr val="bg1"/>
                </a:solidFill>
              </a:defRPr>
            </a:lvl5pPr>
          </a:lstStyle>
          <a:p>
            <a:pPr lvl="0"/>
            <a:r>
              <a:rPr lang="en-US"/>
              <a:t>Click to edit Master text styles</a:t>
            </a:r>
          </a:p>
          <a:p>
            <a:pPr lvl="1"/>
            <a:r>
              <a:rPr lang="en-US"/>
              <a:t>Second level</a:t>
            </a:r>
          </a:p>
        </p:txBody>
      </p:sp>
      <p:sp>
        <p:nvSpPr>
          <p:cNvPr id="39" name="Text Placeholder 26">
            <a:extLst>
              <a:ext uri="{FF2B5EF4-FFF2-40B4-BE49-F238E27FC236}">
                <a16:creationId xmlns:a16="http://schemas.microsoft.com/office/drawing/2014/main" id="{45759DE4-4341-4004-A830-0EA081C41645}"/>
              </a:ext>
            </a:extLst>
          </p:cNvPr>
          <p:cNvSpPr>
            <a:spLocks noGrp="1"/>
          </p:cNvSpPr>
          <p:nvPr>
            <p:ph type="body" sz="quarter" idx="20"/>
          </p:nvPr>
        </p:nvSpPr>
        <p:spPr>
          <a:xfrm>
            <a:off x="6438590" y="5233895"/>
            <a:ext cx="2399348" cy="799910"/>
          </a:xfrm>
        </p:spPr>
        <p:txBody>
          <a:bodyPr>
            <a:noAutofit/>
          </a:bodyPr>
          <a:lstStyle>
            <a:lvl1pPr marL="0" indent="0" algn="ctr">
              <a:buNone/>
              <a:defRPr sz="1700">
                <a:solidFill>
                  <a:schemeClr val="tx1"/>
                </a:solidFill>
              </a:defRPr>
            </a:lvl1pPr>
            <a:lvl2pPr marL="457200" indent="0" algn="ctr">
              <a:buNone/>
              <a:defRPr sz="1700">
                <a:solidFill>
                  <a:schemeClr val="tx1"/>
                </a:solidFill>
              </a:defRPr>
            </a:lvl2pPr>
            <a:lvl3pPr marL="914400" indent="0" algn="ctr">
              <a:buNone/>
              <a:defRPr sz="1700">
                <a:solidFill>
                  <a:schemeClr val="bg1"/>
                </a:solidFill>
              </a:defRPr>
            </a:lvl3pPr>
            <a:lvl4pPr marL="1371600" indent="0" algn="ctr">
              <a:buNone/>
              <a:defRPr sz="1700">
                <a:solidFill>
                  <a:schemeClr val="bg1"/>
                </a:solidFill>
              </a:defRPr>
            </a:lvl4pPr>
            <a:lvl5pPr marL="1828800" indent="0" algn="ctr">
              <a:buNone/>
              <a:defRPr sz="1700">
                <a:solidFill>
                  <a:schemeClr val="bg1"/>
                </a:solidFill>
              </a:defRPr>
            </a:lvl5pPr>
          </a:lstStyle>
          <a:p>
            <a:pPr lvl="0"/>
            <a:r>
              <a:rPr lang="en-US"/>
              <a:t>Click to edit Master text styles</a:t>
            </a:r>
          </a:p>
          <a:p>
            <a:pPr lvl="1"/>
            <a:r>
              <a:rPr lang="en-US"/>
              <a:t>Second level</a:t>
            </a:r>
          </a:p>
        </p:txBody>
      </p:sp>
      <p:grpSp>
        <p:nvGrpSpPr>
          <p:cNvPr id="26" name="Group 25">
            <a:extLst>
              <a:ext uri="{FF2B5EF4-FFF2-40B4-BE49-F238E27FC236}">
                <a16:creationId xmlns:a16="http://schemas.microsoft.com/office/drawing/2014/main" id="{4EDD672E-718A-4801-A58E-A3108DF4D492}"/>
              </a:ext>
            </a:extLst>
          </p:cNvPr>
          <p:cNvGrpSpPr/>
          <p:nvPr userDrawn="1"/>
        </p:nvGrpSpPr>
        <p:grpSpPr>
          <a:xfrm>
            <a:off x="9303874" y="2814720"/>
            <a:ext cx="2399348" cy="2399348"/>
            <a:chOff x="5430520" y="1691323"/>
            <a:chExt cx="2199640" cy="2199640"/>
          </a:xfrm>
        </p:grpSpPr>
        <p:sp>
          <p:nvSpPr>
            <p:cNvPr id="28" name="Oval 27">
              <a:extLst>
                <a:ext uri="{FF2B5EF4-FFF2-40B4-BE49-F238E27FC236}">
                  <a16:creationId xmlns:a16="http://schemas.microsoft.com/office/drawing/2014/main" id="{42468BC0-D2F3-46BF-B11B-372900D1CB64}"/>
                </a:ext>
              </a:extLst>
            </p:cNvPr>
            <p:cNvSpPr/>
            <p:nvPr userDrawn="1"/>
          </p:nvSpPr>
          <p:spPr>
            <a:xfrm>
              <a:off x="5430520" y="1691323"/>
              <a:ext cx="2199640" cy="2199640"/>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217CBDF1-7E98-42D3-9828-44C6C52F53E7}"/>
                </a:ext>
              </a:extLst>
            </p:cNvPr>
            <p:cNvSpPr/>
            <p:nvPr userDrawn="1"/>
          </p:nvSpPr>
          <p:spPr>
            <a:xfrm>
              <a:off x="5563735" y="1824537"/>
              <a:ext cx="1933209" cy="19332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Picture Placeholder 24">
            <a:extLst>
              <a:ext uri="{FF2B5EF4-FFF2-40B4-BE49-F238E27FC236}">
                <a16:creationId xmlns:a16="http://schemas.microsoft.com/office/drawing/2014/main" id="{93166B69-B657-4D20-85D8-7D141960FE8A}"/>
              </a:ext>
            </a:extLst>
          </p:cNvPr>
          <p:cNvSpPr>
            <a:spLocks noGrp="1"/>
          </p:cNvSpPr>
          <p:nvPr>
            <p:ph type="pic" sz="quarter" idx="21"/>
          </p:nvPr>
        </p:nvSpPr>
        <p:spPr>
          <a:xfrm>
            <a:off x="9695041" y="3208164"/>
            <a:ext cx="1629601" cy="1629601"/>
          </a:xfrm>
          <a:custGeom>
            <a:avLst/>
            <a:gdLst>
              <a:gd name="connsiteX0" fmla="*/ 2184083 w 4368165"/>
              <a:gd name="connsiteY0" fmla="*/ 0 h 4368166"/>
              <a:gd name="connsiteX1" fmla="*/ 4356890 w 4368165"/>
              <a:gd name="connsiteY1" fmla="*/ 1960773 h 4368166"/>
              <a:gd name="connsiteX2" fmla="*/ 4368165 w 4368165"/>
              <a:gd name="connsiteY2" fmla="*/ 2184064 h 4368166"/>
              <a:gd name="connsiteX3" fmla="*/ 4368165 w 4368165"/>
              <a:gd name="connsiteY3" fmla="*/ 2184102 h 4368166"/>
              <a:gd name="connsiteX4" fmla="*/ 4356890 w 4368165"/>
              <a:gd name="connsiteY4" fmla="*/ 2407393 h 4368166"/>
              <a:gd name="connsiteX5" fmla="*/ 2184083 w 4368165"/>
              <a:gd name="connsiteY5" fmla="*/ 4368166 h 4368166"/>
              <a:gd name="connsiteX6" fmla="*/ 0 w 4368165"/>
              <a:gd name="connsiteY6" fmla="*/ 2184083 h 4368166"/>
              <a:gd name="connsiteX7" fmla="*/ 2184083 w 4368165"/>
              <a:gd name="connsiteY7" fmla="*/ 0 h 436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8165" h="4368166">
                <a:moveTo>
                  <a:pt x="2184083" y="0"/>
                </a:moveTo>
                <a:cubicBezTo>
                  <a:pt x="3314929" y="0"/>
                  <a:pt x="4245043" y="859436"/>
                  <a:pt x="4356890" y="1960773"/>
                </a:cubicBezTo>
                <a:lnTo>
                  <a:pt x="4368165" y="2184064"/>
                </a:lnTo>
                <a:lnTo>
                  <a:pt x="4368165" y="2184102"/>
                </a:lnTo>
                <a:lnTo>
                  <a:pt x="4356890" y="2407393"/>
                </a:lnTo>
                <a:cubicBezTo>
                  <a:pt x="4245043" y="3508730"/>
                  <a:pt x="3314929" y="4368166"/>
                  <a:pt x="2184083" y="4368166"/>
                </a:cubicBezTo>
                <a:cubicBezTo>
                  <a:pt x="977847" y="4368166"/>
                  <a:pt x="0" y="3390319"/>
                  <a:pt x="0" y="2184083"/>
                </a:cubicBezTo>
                <a:cubicBezTo>
                  <a:pt x="0" y="977847"/>
                  <a:pt x="977847" y="0"/>
                  <a:pt x="2184083" y="0"/>
                </a:cubicBezTo>
                <a:close/>
              </a:path>
            </a:pathLst>
          </a:custGeom>
          <a:solidFill>
            <a:schemeClr val="bg1"/>
          </a:solidFill>
        </p:spPr>
        <p:txBody>
          <a:bodyPr wrap="square" anchor="ctr">
            <a:noAutofit/>
          </a:bodyPr>
          <a:lstStyle>
            <a:lvl1pPr marL="0" indent="0" algn="ctr">
              <a:buNone/>
              <a:defRPr>
                <a:solidFill>
                  <a:schemeClr val="tx2"/>
                </a:solidFill>
              </a:defRPr>
            </a:lvl1pPr>
          </a:lstStyle>
          <a:p>
            <a:r>
              <a:rPr lang="en-US"/>
              <a:t>Click icon to add picture</a:t>
            </a:r>
            <a:endParaRPr lang="en-GB"/>
          </a:p>
        </p:txBody>
      </p:sp>
      <p:sp>
        <p:nvSpPr>
          <p:cNvPr id="31" name="Text Placeholder 26">
            <a:extLst>
              <a:ext uri="{FF2B5EF4-FFF2-40B4-BE49-F238E27FC236}">
                <a16:creationId xmlns:a16="http://schemas.microsoft.com/office/drawing/2014/main" id="{3C808462-FFF0-4901-A07F-16F19C4FCEC6}"/>
              </a:ext>
            </a:extLst>
          </p:cNvPr>
          <p:cNvSpPr>
            <a:spLocks noGrp="1"/>
          </p:cNvSpPr>
          <p:nvPr>
            <p:ph type="body" sz="quarter" idx="22"/>
          </p:nvPr>
        </p:nvSpPr>
        <p:spPr>
          <a:xfrm>
            <a:off x="9303874" y="5233895"/>
            <a:ext cx="2399348" cy="799910"/>
          </a:xfrm>
        </p:spPr>
        <p:txBody>
          <a:bodyPr>
            <a:noAutofit/>
          </a:bodyPr>
          <a:lstStyle>
            <a:lvl1pPr marL="0" indent="0" algn="ctr">
              <a:buNone/>
              <a:defRPr sz="1700">
                <a:solidFill>
                  <a:schemeClr val="tx1"/>
                </a:solidFill>
              </a:defRPr>
            </a:lvl1pPr>
            <a:lvl2pPr marL="457200" indent="0" algn="ctr">
              <a:buNone/>
              <a:defRPr sz="1700">
                <a:solidFill>
                  <a:schemeClr val="tx1"/>
                </a:solidFill>
              </a:defRPr>
            </a:lvl2pPr>
            <a:lvl3pPr marL="914400" indent="0" algn="ctr">
              <a:buNone/>
              <a:defRPr sz="1700">
                <a:solidFill>
                  <a:schemeClr val="bg1"/>
                </a:solidFill>
              </a:defRPr>
            </a:lvl3pPr>
            <a:lvl4pPr marL="1371600" indent="0" algn="ctr">
              <a:buNone/>
              <a:defRPr sz="1700">
                <a:solidFill>
                  <a:schemeClr val="bg1"/>
                </a:solidFill>
              </a:defRPr>
            </a:lvl4pPr>
            <a:lvl5pPr marL="1828800" indent="0" algn="ctr">
              <a:buNone/>
              <a:defRPr sz="1700">
                <a:solidFill>
                  <a:schemeClr val="bg1"/>
                </a:solidFill>
              </a:defRPr>
            </a:lvl5pPr>
          </a:lstStyle>
          <a:p>
            <a:pPr lvl="0"/>
            <a:r>
              <a:rPr lang="en-US"/>
              <a:t>Click to edit Master text styles</a:t>
            </a:r>
          </a:p>
          <a:p>
            <a:pPr lvl="1"/>
            <a:r>
              <a:rPr lang="en-US"/>
              <a:t>Second level</a:t>
            </a:r>
          </a:p>
        </p:txBody>
      </p:sp>
      <p:sp>
        <p:nvSpPr>
          <p:cNvPr id="18" name="Footer Placeholder 2">
            <a:extLst>
              <a:ext uri="{FF2B5EF4-FFF2-40B4-BE49-F238E27FC236}">
                <a16:creationId xmlns:a16="http://schemas.microsoft.com/office/drawing/2014/main" id="{55688DCD-5484-5651-C5C3-35F18661EF77}"/>
              </a:ext>
            </a:extLst>
          </p:cNvPr>
          <p:cNvSpPr>
            <a:spLocks noGrp="1"/>
          </p:cNvSpPr>
          <p:nvPr>
            <p:ph type="ftr" sz="quarter" idx="11"/>
          </p:nvPr>
        </p:nvSpPr>
        <p:spPr>
          <a:xfrm>
            <a:off x="407989" y="6355798"/>
            <a:ext cx="5902961" cy="365125"/>
          </a:xfrm>
          <a:prstGeom prst="rect">
            <a:avLst/>
          </a:prstGeom>
        </p:spPr>
        <p:txBody>
          <a:bodyPr/>
          <a:lstStyle>
            <a:lvl1pPr>
              <a:defRPr sz="1200">
                <a:solidFill>
                  <a:schemeClr val="bg1">
                    <a:lumMod val="75000"/>
                  </a:schemeClr>
                </a:solidFill>
              </a:defRPr>
            </a:lvl1pPr>
          </a:lstStyle>
          <a:p>
            <a:r>
              <a:rPr lang="en-GB"/>
              <a:t>Presentation Title Here</a:t>
            </a:r>
          </a:p>
        </p:txBody>
      </p:sp>
      <p:sp>
        <p:nvSpPr>
          <p:cNvPr id="20" name="Slide Number Placeholder 3">
            <a:extLst>
              <a:ext uri="{FF2B5EF4-FFF2-40B4-BE49-F238E27FC236}">
                <a16:creationId xmlns:a16="http://schemas.microsoft.com/office/drawing/2014/main" id="{1394DC36-25FE-D2E2-C250-AA376EF3B08A}"/>
              </a:ext>
            </a:extLst>
          </p:cNvPr>
          <p:cNvSpPr>
            <a:spLocks noGrp="1"/>
          </p:cNvSpPr>
          <p:nvPr>
            <p:ph type="sldNum" sz="quarter" idx="12"/>
          </p:nvPr>
        </p:nvSpPr>
        <p:spPr>
          <a:xfrm>
            <a:off x="6310950" y="6355798"/>
            <a:ext cx="675640" cy="365125"/>
          </a:xfrm>
          <a:prstGeom prst="rect">
            <a:avLst/>
          </a:prstGeom>
        </p:spPr>
        <p:txBody>
          <a:bodyPr/>
          <a:lstStyle>
            <a:lvl1pPr>
              <a:defRPr sz="1200">
                <a:solidFill>
                  <a:schemeClr val="bg1">
                    <a:lumMod val="75000"/>
                  </a:schemeClr>
                </a:solidFill>
              </a:defRPr>
            </a:lvl1pPr>
          </a:lstStyle>
          <a:p>
            <a:fld id="{8830C921-2C29-4BA0-AE9C-E05DF8ECBB1F}" type="slidenum">
              <a:rPr lang="en-GB" smtClean="0"/>
              <a:pPr/>
              <a:t>‹#›</a:t>
            </a:fld>
            <a:endParaRPr lang="en-GB"/>
          </a:p>
        </p:txBody>
      </p:sp>
    </p:spTree>
    <p:extLst>
      <p:ext uri="{BB962C8B-B14F-4D97-AF65-F5344CB8AC3E}">
        <p14:creationId xmlns:p14="http://schemas.microsoft.com/office/powerpoint/2010/main" val="2041867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18CE3816-58EE-19C6-4F11-1F517DFB25BF}"/>
              </a:ext>
            </a:extLst>
          </p:cNvPr>
          <p:cNvSpPr>
            <a:spLocks noGrp="1"/>
          </p:cNvSpPr>
          <p:nvPr>
            <p:ph type="ftr" sz="quarter" idx="11"/>
          </p:nvPr>
        </p:nvSpPr>
        <p:spPr>
          <a:xfrm>
            <a:off x="407989" y="6355798"/>
            <a:ext cx="5902961" cy="365125"/>
          </a:xfrm>
          <a:prstGeom prst="rect">
            <a:avLst/>
          </a:prstGeom>
        </p:spPr>
        <p:txBody>
          <a:bodyPr/>
          <a:lstStyle>
            <a:lvl1pPr>
              <a:defRPr sz="1200">
                <a:solidFill>
                  <a:schemeClr val="bg1">
                    <a:lumMod val="75000"/>
                  </a:schemeClr>
                </a:solidFill>
              </a:defRPr>
            </a:lvl1pPr>
          </a:lstStyle>
          <a:p>
            <a:r>
              <a:rPr lang="en-GB"/>
              <a:t>Presentation Title Here</a:t>
            </a:r>
          </a:p>
        </p:txBody>
      </p:sp>
      <p:sp>
        <p:nvSpPr>
          <p:cNvPr id="6" name="Slide Number Placeholder 3">
            <a:extLst>
              <a:ext uri="{FF2B5EF4-FFF2-40B4-BE49-F238E27FC236}">
                <a16:creationId xmlns:a16="http://schemas.microsoft.com/office/drawing/2014/main" id="{44C97430-B967-1E67-2CAB-040707BBCC43}"/>
              </a:ext>
            </a:extLst>
          </p:cNvPr>
          <p:cNvSpPr>
            <a:spLocks noGrp="1"/>
          </p:cNvSpPr>
          <p:nvPr>
            <p:ph type="sldNum" sz="quarter" idx="12"/>
          </p:nvPr>
        </p:nvSpPr>
        <p:spPr>
          <a:xfrm>
            <a:off x="6310950" y="6355798"/>
            <a:ext cx="675640" cy="365125"/>
          </a:xfrm>
          <a:prstGeom prst="rect">
            <a:avLst/>
          </a:prstGeom>
        </p:spPr>
        <p:txBody>
          <a:bodyPr/>
          <a:lstStyle>
            <a:lvl1pPr>
              <a:defRPr sz="1200">
                <a:solidFill>
                  <a:schemeClr val="bg1">
                    <a:lumMod val="75000"/>
                  </a:schemeClr>
                </a:solidFill>
              </a:defRPr>
            </a:lvl1pPr>
          </a:lstStyle>
          <a:p>
            <a:fld id="{8830C921-2C29-4BA0-AE9C-E05DF8ECBB1F}" type="slidenum">
              <a:rPr lang="en-GB" smtClean="0"/>
              <a:pPr/>
              <a:t>‹#›</a:t>
            </a:fld>
            <a:endParaRPr lang="en-GB"/>
          </a:p>
        </p:txBody>
      </p:sp>
    </p:spTree>
    <p:extLst>
      <p:ext uri="{BB962C8B-B14F-4D97-AF65-F5344CB8AC3E}">
        <p14:creationId xmlns:p14="http://schemas.microsoft.com/office/powerpoint/2010/main" val="49210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Slide_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EBF96D9-301E-401F-9D19-C2D89B0F82F6}"/>
              </a:ext>
            </a:extLst>
          </p:cNvPr>
          <p:cNvSpPr>
            <a:spLocks noGrp="1"/>
          </p:cNvSpPr>
          <p:nvPr>
            <p:ph type="pic" sz="quarter" idx="13"/>
          </p:nvPr>
        </p:nvSpPr>
        <p:spPr>
          <a:xfrm>
            <a:off x="0" y="0"/>
            <a:ext cx="10321925" cy="6091791"/>
          </a:xfrm>
          <a:prstGeom prst="rect">
            <a:avLst/>
          </a:prstGeom>
          <a:solidFill>
            <a:schemeClr val="bg1">
              <a:lumMod val="95000"/>
            </a:schemeClr>
          </a:solidFill>
        </p:spPr>
        <p:txBody>
          <a:bodyPr anchor="ctr"/>
          <a:lstStyle>
            <a:lvl1pPr marL="0" indent="0" algn="ctr">
              <a:buNone/>
              <a:defRPr>
                <a:solidFill>
                  <a:schemeClr val="tx1"/>
                </a:solidFill>
              </a:defRPr>
            </a:lvl1pPr>
          </a:lstStyle>
          <a:p>
            <a:r>
              <a:rPr lang="en-US"/>
              <a:t>Click icon to add picture</a:t>
            </a:r>
            <a:endParaRPr lang="en-GB"/>
          </a:p>
        </p:txBody>
      </p:sp>
      <p:sp>
        <p:nvSpPr>
          <p:cNvPr id="5" name="Footer Placeholder 2">
            <a:extLst>
              <a:ext uri="{FF2B5EF4-FFF2-40B4-BE49-F238E27FC236}">
                <a16:creationId xmlns:a16="http://schemas.microsoft.com/office/drawing/2014/main" id="{125DEC34-6BD1-F221-B9CF-93F43752EE05}"/>
              </a:ext>
            </a:extLst>
          </p:cNvPr>
          <p:cNvSpPr>
            <a:spLocks noGrp="1"/>
          </p:cNvSpPr>
          <p:nvPr>
            <p:ph type="ftr" sz="quarter" idx="11"/>
          </p:nvPr>
        </p:nvSpPr>
        <p:spPr>
          <a:xfrm>
            <a:off x="407989" y="6355798"/>
            <a:ext cx="5902961" cy="365125"/>
          </a:xfrm>
          <a:prstGeom prst="rect">
            <a:avLst/>
          </a:prstGeom>
        </p:spPr>
        <p:txBody>
          <a:bodyPr/>
          <a:lstStyle>
            <a:lvl1pPr>
              <a:defRPr sz="1200">
                <a:solidFill>
                  <a:schemeClr val="bg1">
                    <a:lumMod val="75000"/>
                  </a:schemeClr>
                </a:solidFill>
              </a:defRPr>
            </a:lvl1pPr>
          </a:lstStyle>
          <a:p>
            <a:r>
              <a:rPr lang="en-GB"/>
              <a:t>Presentation Title Here</a:t>
            </a:r>
          </a:p>
        </p:txBody>
      </p:sp>
      <p:sp>
        <p:nvSpPr>
          <p:cNvPr id="7" name="Slide Number Placeholder 3">
            <a:extLst>
              <a:ext uri="{FF2B5EF4-FFF2-40B4-BE49-F238E27FC236}">
                <a16:creationId xmlns:a16="http://schemas.microsoft.com/office/drawing/2014/main" id="{E0611AB1-C680-4C56-5FFB-CEB5AE82C582}"/>
              </a:ext>
            </a:extLst>
          </p:cNvPr>
          <p:cNvSpPr>
            <a:spLocks noGrp="1"/>
          </p:cNvSpPr>
          <p:nvPr>
            <p:ph type="sldNum" sz="quarter" idx="12"/>
          </p:nvPr>
        </p:nvSpPr>
        <p:spPr>
          <a:xfrm>
            <a:off x="6310950" y="6355798"/>
            <a:ext cx="675640" cy="365125"/>
          </a:xfrm>
          <a:prstGeom prst="rect">
            <a:avLst/>
          </a:prstGeom>
        </p:spPr>
        <p:txBody>
          <a:bodyPr/>
          <a:lstStyle>
            <a:lvl1pPr>
              <a:defRPr sz="1200">
                <a:solidFill>
                  <a:schemeClr val="bg1">
                    <a:lumMod val="75000"/>
                  </a:schemeClr>
                </a:solidFill>
              </a:defRPr>
            </a:lvl1pPr>
          </a:lstStyle>
          <a:p>
            <a:fld id="{8830C921-2C29-4BA0-AE9C-E05DF8ECBB1F}" type="slidenum">
              <a:rPr lang="en-GB" smtClean="0"/>
              <a:pPr/>
              <a:t>‹#›</a:t>
            </a:fld>
            <a:endParaRPr lang="en-GB"/>
          </a:p>
        </p:txBody>
      </p:sp>
    </p:spTree>
    <p:extLst>
      <p:ext uri="{BB962C8B-B14F-4D97-AF65-F5344CB8AC3E}">
        <p14:creationId xmlns:p14="http://schemas.microsoft.com/office/powerpoint/2010/main" val="195143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41869E5B-8190-42BA-8D5D-9D37325DDDAE}"/>
              </a:ext>
            </a:extLst>
          </p:cNvPr>
          <p:cNvSpPr>
            <a:spLocks noGrp="1"/>
          </p:cNvSpPr>
          <p:nvPr>
            <p:ph type="media" sz="quarter" idx="14"/>
          </p:nvPr>
        </p:nvSpPr>
        <p:spPr>
          <a:xfrm>
            <a:off x="0" y="0"/>
            <a:ext cx="10321925" cy="6091238"/>
          </a:xfrm>
          <a:solidFill>
            <a:schemeClr val="tx1"/>
          </a:solidFill>
        </p:spPr>
        <p:txBody>
          <a:bodyPr anchor="ctr"/>
          <a:lstStyle>
            <a:lvl1pPr marL="0" indent="0" algn="ctr">
              <a:buNone/>
              <a:defRPr>
                <a:solidFill>
                  <a:schemeClr val="bg1"/>
                </a:solidFill>
              </a:defRPr>
            </a:lvl1pPr>
          </a:lstStyle>
          <a:p>
            <a:r>
              <a:rPr lang="en-US"/>
              <a:t>Click icon to add media</a:t>
            </a:r>
            <a:endParaRPr lang="en-GB"/>
          </a:p>
        </p:txBody>
      </p:sp>
      <p:sp>
        <p:nvSpPr>
          <p:cNvPr id="5" name="Footer Placeholder 2">
            <a:extLst>
              <a:ext uri="{FF2B5EF4-FFF2-40B4-BE49-F238E27FC236}">
                <a16:creationId xmlns:a16="http://schemas.microsoft.com/office/drawing/2014/main" id="{F0AB0F3E-66E8-1B02-EA6B-8565244FFE9F}"/>
              </a:ext>
            </a:extLst>
          </p:cNvPr>
          <p:cNvSpPr>
            <a:spLocks noGrp="1"/>
          </p:cNvSpPr>
          <p:nvPr>
            <p:ph type="ftr" sz="quarter" idx="11"/>
          </p:nvPr>
        </p:nvSpPr>
        <p:spPr>
          <a:xfrm>
            <a:off x="407989" y="6355798"/>
            <a:ext cx="5902961" cy="365125"/>
          </a:xfrm>
          <a:prstGeom prst="rect">
            <a:avLst/>
          </a:prstGeom>
        </p:spPr>
        <p:txBody>
          <a:bodyPr/>
          <a:lstStyle>
            <a:lvl1pPr>
              <a:defRPr sz="1200">
                <a:solidFill>
                  <a:schemeClr val="bg1">
                    <a:lumMod val="75000"/>
                  </a:schemeClr>
                </a:solidFill>
              </a:defRPr>
            </a:lvl1pPr>
          </a:lstStyle>
          <a:p>
            <a:r>
              <a:rPr lang="en-GB"/>
              <a:t>Presentation Title Here</a:t>
            </a:r>
          </a:p>
        </p:txBody>
      </p:sp>
      <p:sp>
        <p:nvSpPr>
          <p:cNvPr id="6" name="Slide Number Placeholder 3">
            <a:extLst>
              <a:ext uri="{FF2B5EF4-FFF2-40B4-BE49-F238E27FC236}">
                <a16:creationId xmlns:a16="http://schemas.microsoft.com/office/drawing/2014/main" id="{61A06452-FDE2-98C7-0DB8-BC4C367AE60E}"/>
              </a:ext>
            </a:extLst>
          </p:cNvPr>
          <p:cNvSpPr>
            <a:spLocks noGrp="1"/>
          </p:cNvSpPr>
          <p:nvPr>
            <p:ph type="sldNum" sz="quarter" idx="12"/>
          </p:nvPr>
        </p:nvSpPr>
        <p:spPr>
          <a:xfrm>
            <a:off x="6310950" y="6355798"/>
            <a:ext cx="675640" cy="365125"/>
          </a:xfrm>
          <a:prstGeom prst="rect">
            <a:avLst/>
          </a:prstGeom>
        </p:spPr>
        <p:txBody>
          <a:bodyPr/>
          <a:lstStyle>
            <a:lvl1pPr>
              <a:defRPr sz="1200">
                <a:solidFill>
                  <a:schemeClr val="bg1">
                    <a:lumMod val="75000"/>
                  </a:schemeClr>
                </a:solidFill>
              </a:defRPr>
            </a:lvl1pPr>
          </a:lstStyle>
          <a:p>
            <a:fld id="{8830C921-2C29-4BA0-AE9C-E05DF8ECBB1F}" type="slidenum">
              <a:rPr lang="en-GB" smtClean="0"/>
              <a:pPr/>
              <a:t>‹#›</a:t>
            </a:fld>
            <a:endParaRPr lang="en-GB"/>
          </a:p>
        </p:txBody>
      </p:sp>
    </p:spTree>
    <p:extLst>
      <p:ext uri="{BB962C8B-B14F-4D97-AF65-F5344CB8AC3E}">
        <p14:creationId xmlns:p14="http://schemas.microsoft.com/office/powerpoint/2010/main" val="1445657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and Text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4C4711-66D4-8777-CF65-580B6A4A9E13}"/>
              </a:ext>
            </a:extLst>
          </p:cNvPr>
          <p:cNvPicPr>
            <a:picLocks noChangeAspect="1"/>
          </p:cNvPicPr>
          <p:nvPr userDrawn="1"/>
        </p:nvPicPr>
        <p:blipFill>
          <a:blip r:embed="rId2"/>
          <a:stretch>
            <a:fillRect/>
          </a:stretch>
        </p:blipFill>
        <p:spPr>
          <a:xfrm>
            <a:off x="0" y="761"/>
            <a:ext cx="12192000" cy="6856478"/>
          </a:xfrm>
          <a:prstGeom prst="rect">
            <a:avLst/>
          </a:prstGeom>
        </p:spPr>
      </p:pic>
      <p:sp>
        <p:nvSpPr>
          <p:cNvPr id="8" name="Title 7">
            <a:extLst>
              <a:ext uri="{FF2B5EF4-FFF2-40B4-BE49-F238E27FC236}">
                <a16:creationId xmlns:a16="http://schemas.microsoft.com/office/drawing/2014/main" id="{3E10FE05-0286-422A-A863-FC5014E9836C}"/>
              </a:ext>
            </a:extLst>
          </p:cNvPr>
          <p:cNvSpPr>
            <a:spLocks noGrp="1"/>
          </p:cNvSpPr>
          <p:nvPr>
            <p:ph type="title"/>
          </p:nvPr>
        </p:nvSpPr>
        <p:spPr>
          <a:xfrm>
            <a:off x="407988" y="339127"/>
            <a:ext cx="6385560" cy="1061003"/>
          </a:xfrm>
        </p:spPr>
        <p:txBody>
          <a:bodyPr>
            <a:normAutofit/>
          </a:bodyPr>
          <a:lstStyle>
            <a:lvl1pPr>
              <a:defRPr sz="3100" b="0"/>
            </a:lvl1pPr>
          </a:lstStyle>
          <a:p>
            <a:r>
              <a:rPr lang="en-US"/>
              <a:t>Click to edit Master title style</a:t>
            </a:r>
            <a:endParaRPr lang="en-GB"/>
          </a:p>
        </p:txBody>
      </p:sp>
      <p:sp>
        <p:nvSpPr>
          <p:cNvPr id="19" name="Picture Placeholder 18">
            <a:extLst>
              <a:ext uri="{FF2B5EF4-FFF2-40B4-BE49-F238E27FC236}">
                <a16:creationId xmlns:a16="http://schemas.microsoft.com/office/drawing/2014/main" id="{2BD84FA8-E03C-467D-80B6-DF1B666ABA92}"/>
              </a:ext>
            </a:extLst>
          </p:cNvPr>
          <p:cNvSpPr>
            <a:spLocks noGrp="1"/>
          </p:cNvSpPr>
          <p:nvPr>
            <p:ph type="pic" sz="quarter" idx="12"/>
          </p:nvPr>
        </p:nvSpPr>
        <p:spPr>
          <a:xfrm>
            <a:off x="6096000" y="869629"/>
            <a:ext cx="5055552" cy="5055553"/>
          </a:xfrm>
          <a:custGeom>
            <a:avLst/>
            <a:gdLst>
              <a:gd name="connsiteX0" fmla="*/ 2184083 w 4368165"/>
              <a:gd name="connsiteY0" fmla="*/ 0 h 4368166"/>
              <a:gd name="connsiteX1" fmla="*/ 4356890 w 4368165"/>
              <a:gd name="connsiteY1" fmla="*/ 1960773 h 4368166"/>
              <a:gd name="connsiteX2" fmla="*/ 4368165 w 4368165"/>
              <a:gd name="connsiteY2" fmla="*/ 2184064 h 4368166"/>
              <a:gd name="connsiteX3" fmla="*/ 4368165 w 4368165"/>
              <a:gd name="connsiteY3" fmla="*/ 2184102 h 4368166"/>
              <a:gd name="connsiteX4" fmla="*/ 4356890 w 4368165"/>
              <a:gd name="connsiteY4" fmla="*/ 2407393 h 4368166"/>
              <a:gd name="connsiteX5" fmla="*/ 2184083 w 4368165"/>
              <a:gd name="connsiteY5" fmla="*/ 4368166 h 4368166"/>
              <a:gd name="connsiteX6" fmla="*/ 0 w 4368165"/>
              <a:gd name="connsiteY6" fmla="*/ 2184083 h 4368166"/>
              <a:gd name="connsiteX7" fmla="*/ 2184083 w 4368165"/>
              <a:gd name="connsiteY7" fmla="*/ 0 h 436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8165" h="4368166">
                <a:moveTo>
                  <a:pt x="2184083" y="0"/>
                </a:moveTo>
                <a:cubicBezTo>
                  <a:pt x="3314929" y="0"/>
                  <a:pt x="4245043" y="859436"/>
                  <a:pt x="4356890" y="1960773"/>
                </a:cubicBezTo>
                <a:lnTo>
                  <a:pt x="4368165" y="2184064"/>
                </a:lnTo>
                <a:lnTo>
                  <a:pt x="4368165" y="2184102"/>
                </a:lnTo>
                <a:lnTo>
                  <a:pt x="4356890" y="2407393"/>
                </a:lnTo>
                <a:cubicBezTo>
                  <a:pt x="4245043" y="3508730"/>
                  <a:pt x="3314929" y="4368166"/>
                  <a:pt x="2184083" y="4368166"/>
                </a:cubicBezTo>
                <a:cubicBezTo>
                  <a:pt x="977847" y="4368166"/>
                  <a:pt x="0" y="3390319"/>
                  <a:pt x="0" y="2184083"/>
                </a:cubicBezTo>
                <a:cubicBezTo>
                  <a:pt x="0" y="977847"/>
                  <a:pt x="977847" y="0"/>
                  <a:pt x="2184083" y="0"/>
                </a:cubicBezTo>
                <a:close/>
              </a:path>
            </a:pathLst>
          </a:custGeom>
          <a:solidFill>
            <a:schemeClr val="bg1">
              <a:lumMod val="95000"/>
            </a:schemeClr>
          </a:solidFill>
        </p:spPr>
        <p:txBody>
          <a:bodyPr wrap="square" anchor="ctr">
            <a:noAutofit/>
          </a:bodyPr>
          <a:lstStyle>
            <a:lvl1pPr marL="0" indent="0" algn="ctr">
              <a:buNone/>
              <a:defRPr>
                <a:solidFill>
                  <a:schemeClr val="tx2"/>
                </a:solidFill>
              </a:defRPr>
            </a:lvl1pPr>
          </a:lstStyle>
          <a:p>
            <a:r>
              <a:rPr lang="en-US"/>
              <a:t>Click icon to add picture</a:t>
            </a:r>
            <a:endParaRPr lang="en-GB"/>
          </a:p>
        </p:txBody>
      </p:sp>
      <p:sp>
        <p:nvSpPr>
          <p:cNvPr id="14" name="Text Placeholder 13">
            <a:extLst>
              <a:ext uri="{FF2B5EF4-FFF2-40B4-BE49-F238E27FC236}">
                <a16:creationId xmlns:a16="http://schemas.microsoft.com/office/drawing/2014/main" id="{CA02BFFF-ACFF-4674-A209-5DD0E9A08C8E}"/>
              </a:ext>
            </a:extLst>
          </p:cNvPr>
          <p:cNvSpPr>
            <a:spLocks noGrp="1"/>
          </p:cNvSpPr>
          <p:nvPr>
            <p:ph type="body" sz="quarter" idx="13"/>
          </p:nvPr>
        </p:nvSpPr>
        <p:spPr>
          <a:xfrm>
            <a:off x="407988" y="1690688"/>
            <a:ext cx="5367337" cy="4400550"/>
          </a:xfrm>
          <a:prstGeom prst="rect">
            <a:avLst/>
          </a:prstGeom>
        </p:spPr>
        <p:txBody>
          <a:bodyPr>
            <a:normAutofit/>
          </a:bodyPr>
          <a:lstStyle>
            <a:lvl1pPr>
              <a:defRPr sz="2400"/>
            </a:lvl1pPr>
            <a:lvl2pPr>
              <a:defRPr sz="2400"/>
            </a:lvl2pPr>
            <a:lvl3pPr>
              <a:defRPr sz="2400"/>
            </a:lvl3pPr>
            <a:lvl4pPr>
              <a:defRPr sz="2400"/>
            </a:lvl4pPr>
            <a:lvl5pPr>
              <a:buClr>
                <a:srgbClr val="FF6900"/>
              </a:buClr>
              <a:buSzPct val="50000"/>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2">
            <a:extLst>
              <a:ext uri="{FF2B5EF4-FFF2-40B4-BE49-F238E27FC236}">
                <a16:creationId xmlns:a16="http://schemas.microsoft.com/office/drawing/2014/main" id="{D0898474-2D25-66CE-711D-42E6F6242496}"/>
              </a:ext>
            </a:extLst>
          </p:cNvPr>
          <p:cNvSpPr>
            <a:spLocks noGrp="1"/>
          </p:cNvSpPr>
          <p:nvPr>
            <p:ph type="ftr" sz="quarter" idx="11"/>
          </p:nvPr>
        </p:nvSpPr>
        <p:spPr>
          <a:xfrm>
            <a:off x="407989" y="6355798"/>
            <a:ext cx="5902961" cy="365125"/>
          </a:xfrm>
          <a:prstGeom prst="rect">
            <a:avLst/>
          </a:prstGeom>
        </p:spPr>
        <p:txBody>
          <a:bodyPr/>
          <a:lstStyle>
            <a:lvl1pPr>
              <a:defRPr sz="1200">
                <a:solidFill>
                  <a:schemeClr val="bg1">
                    <a:lumMod val="75000"/>
                  </a:schemeClr>
                </a:solidFill>
              </a:defRPr>
            </a:lvl1pPr>
          </a:lstStyle>
          <a:p>
            <a:r>
              <a:rPr lang="en-GB"/>
              <a:t>Presentation Title Here</a:t>
            </a:r>
          </a:p>
        </p:txBody>
      </p:sp>
      <p:sp>
        <p:nvSpPr>
          <p:cNvPr id="3" name="Slide Number Placeholder 3">
            <a:extLst>
              <a:ext uri="{FF2B5EF4-FFF2-40B4-BE49-F238E27FC236}">
                <a16:creationId xmlns:a16="http://schemas.microsoft.com/office/drawing/2014/main" id="{E7C218EE-A513-461E-7F52-A269D72678A0}"/>
              </a:ext>
            </a:extLst>
          </p:cNvPr>
          <p:cNvSpPr>
            <a:spLocks noGrp="1"/>
          </p:cNvSpPr>
          <p:nvPr>
            <p:ph type="sldNum" sz="quarter" idx="14"/>
          </p:nvPr>
        </p:nvSpPr>
        <p:spPr>
          <a:xfrm>
            <a:off x="6310950" y="6355798"/>
            <a:ext cx="675640" cy="365125"/>
          </a:xfrm>
          <a:prstGeom prst="rect">
            <a:avLst/>
          </a:prstGeom>
        </p:spPr>
        <p:txBody>
          <a:bodyPr/>
          <a:lstStyle>
            <a:lvl1pPr>
              <a:defRPr sz="1200">
                <a:solidFill>
                  <a:schemeClr val="bg1">
                    <a:lumMod val="75000"/>
                  </a:schemeClr>
                </a:solidFill>
              </a:defRPr>
            </a:lvl1pPr>
          </a:lstStyle>
          <a:p>
            <a:fld id="{8830C921-2C29-4BA0-AE9C-E05DF8ECBB1F}" type="slidenum">
              <a:rPr lang="en-GB" smtClean="0"/>
              <a:pPr/>
              <a:t>‹#›</a:t>
            </a:fld>
            <a:endParaRPr lang="en-GB"/>
          </a:p>
        </p:txBody>
      </p:sp>
    </p:spTree>
    <p:extLst>
      <p:ext uri="{BB962C8B-B14F-4D97-AF65-F5344CB8AC3E}">
        <p14:creationId xmlns:p14="http://schemas.microsoft.com/office/powerpoint/2010/main" val="3572332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Text Slide_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86DA21-4FF8-2C4F-EB38-2DA061CEC8D9}"/>
              </a:ext>
            </a:extLst>
          </p:cNvPr>
          <p:cNvPicPr>
            <a:picLocks noChangeAspect="1"/>
          </p:cNvPicPr>
          <p:nvPr userDrawn="1"/>
        </p:nvPicPr>
        <p:blipFill>
          <a:blip r:embed="rId2"/>
          <a:stretch>
            <a:fillRect/>
          </a:stretch>
        </p:blipFill>
        <p:spPr>
          <a:xfrm>
            <a:off x="0" y="761"/>
            <a:ext cx="12192000" cy="6856478"/>
          </a:xfrm>
          <a:prstGeom prst="rect">
            <a:avLst/>
          </a:prstGeom>
        </p:spPr>
      </p:pic>
      <p:sp>
        <p:nvSpPr>
          <p:cNvPr id="8" name="Title 7">
            <a:extLst>
              <a:ext uri="{FF2B5EF4-FFF2-40B4-BE49-F238E27FC236}">
                <a16:creationId xmlns:a16="http://schemas.microsoft.com/office/drawing/2014/main" id="{3E10FE05-0286-422A-A863-FC5014E9836C}"/>
              </a:ext>
            </a:extLst>
          </p:cNvPr>
          <p:cNvSpPr>
            <a:spLocks noGrp="1"/>
          </p:cNvSpPr>
          <p:nvPr>
            <p:ph type="title"/>
          </p:nvPr>
        </p:nvSpPr>
        <p:spPr>
          <a:xfrm>
            <a:off x="411480" y="365125"/>
            <a:ext cx="6385560" cy="1061003"/>
          </a:xfrm>
        </p:spPr>
        <p:txBody>
          <a:bodyPr>
            <a:normAutofit/>
          </a:bodyPr>
          <a:lstStyle>
            <a:lvl1pPr>
              <a:defRPr sz="3100"/>
            </a:lvl1pPr>
          </a:lstStyle>
          <a:p>
            <a:r>
              <a:rPr lang="en-US"/>
              <a:t>Click to edit Master title style</a:t>
            </a:r>
            <a:endParaRPr lang="en-GB"/>
          </a:p>
        </p:txBody>
      </p:sp>
      <p:sp>
        <p:nvSpPr>
          <p:cNvPr id="19" name="Picture Placeholder 18">
            <a:extLst>
              <a:ext uri="{FF2B5EF4-FFF2-40B4-BE49-F238E27FC236}">
                <a16:creationId xmlns:a16="http://schemas.microsoft.com/office/drawing/2014/main" id="{2BD84FA8-E03C-467D-80B6-DF1B666ABA92}"/>
              </a:ext>
            </a:extLst>
          </p:cNvPr>
          <p:cNvSpPr>
            <a:spLocks noGrp="1"/>
          </p:cNvSpPr>
          <p:nvPr>
            <p:ph type="pic" sz="quarter" idx="12"/>
          </p:nvPr>
        </p:nvSpPr>
        <p:spPr>
          <a:xfrm>
            <a:off x="6096000" y="869629"/>
            <a:ext cx="5055552" cy="5055553"/>
          </a:xfrm>
          <a:custGeom>
            <a:avLst/>
            <a:gdLst>
              <a:gd name="connsiteX0" fmla="*/ 2184083 w 4368165"/>
              <a:gd name="connsiteY0" fmla="*/ 0 h 4368166"/>
              <a:gd name="connsiteX1" fmla="*/ 4356890 w 4368165"/>
              <a:gd name="connsiteY1" fmla="*/ 1960773 h 4368166"/>
              <a:gd name="connsiteX2" fmla="*/ 4368165 w 4368165"/>
              <a:gd name="connsiteY2" fmla="*/ 2184064 h 4368166"/>
              <a:gd name="connsiteX3" fmla="*/ 4368165 w 4368165"/>
              <a:gd name="connsiteY3" fmla="*/ 2184102 h 4368166"/>
              <a:gd name="connsiteX4" fmla="*/ 4356890 w 4368165"/>
              <a:gd name="connsiteY4" fmla="*/ 2407393 h 4368166"/>
              <a:gd name="connsiteX5" fmla="*/ 2184083 w 4368165"/>
              <a:gd name="connsiteY5" fmla="*/ 4368166 h 4368166"/>
              <a:gd name="connsiteX6" fmla="*/ 0 w 4368165"/>
              <a:gd name="connsiteY6" fmla="*/ 2184083 h 4368166"/>
              <a:gd name="connsiteX7" fmla="*/ 2184083 w 4368165"/>
              <a:gd name="connsiteY7" fmla="*/ 0 h 436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8165" h="4368166">
                <a:moveTo>
                  <a:pt x="2184083" y="0"/>
                </a:moveTo>
                <a:cubicBezTo>
                  <a:pt x="3314929" y="0"/>
                  <a:pt x="4245043" y="859436"/>
                  <a:pt x="4356890" y="1960773"/>
                </a:cubicBezTo>
                <a:lnTo>
                  <a:pt x="4368165" y="2184064"/>
                </a:lnTo>
                <a:lnTo>
                  <a:pt x="4368165" y="2184102"/>
                </a:lnTo>
                <a:lnTo>
                  <a:pt x="4356890" y="2407393"/>
                </a:lnTo>
                <a:cubicBezTo>
                  <a:pt x="4245043" y="3508730"/>
                  <a:pt x="3314929" y="4368166"/>
                  <a:pt x="2184083" y="4368166"/>
                </a:cubicBezTo>
                <a:cubicBezTo>
                  <a:pt x="977847" y="4368166"/>
                  <a:pt x="0" y="3390319"/>
                  <a:pt x="0" y="2184083"/>
                </a:cubicBezTo>
                <a:cubicBezTo>
                  <a:pt x="0" y="977847"/>
                  <a:pt x="977847" y="0"/>
                  <a:pt x="2184083" y="0"/>
                </a:cubicBezTo>
                <a:close/>
              </a:path>
            </a:pathLst>
          </a:custGeom>
          <a:solidFill>
            <a:schemeClr val="bg1"/>
          </a:solidFill>
        </p:spPr>
        <p:txBody>
          <a:bodyPr wrap="square" anchor="ctr">
            <a:noAutofit/>
          </a:bodyPr>
          <a:lstStyle>
            <a:lvl1pPr marL="0" indent="0" algn="ctr">
              <a:buNone/>
              <a:defRPr>
                <a:solidFill>
                  <a:schemeClr val="tx2"/>
                </a:solidFill>
              </a:defRPr>
            </a:lvl1pPr>
          </a:lstStyle>
          <a:p>
            <a:r>
              <a:rPr lang="en-US"/>
              <a:t>Click icon to add picture</a:t>
            </a:r>
            <a:endParaRPr lang="en-GB"/>
          </a:p>
        </p:txBody>
      </p:sp>
      <p:sp>
        <p:nvSpPr>
          <p:cNvPr id="14" name="Text Placeholder 13">
            <a:extLst>
              <a:ext uri="{FF2B5EF4-FFF2-40B4-BE49-F238E27FC236}">
                <a16:creationId xmlns:a16="http://schemas.microsoft.com/office/drawing/2014/main" id="{CA02BFFF-ACFF-4674-A209-5DD0E9A08C8E}"/>
              </a:ext>
            </a:extLst>
          </p:cNvPr>
          <p:cNvSpPr>
            <a:spLocks noGrp="1"/>
          </p:cNvSpPr>
          <p:nvPr>
            <p:ph type="body" sz="quarter" idx="13"/>
          </p:nvPr>
        </p:nvSpPr>
        <p:spPr>
          <a:xfrm>
            <a:off x="407988" y="1690688"/>
            <a:ext cx="5367337" cy="4400550"/>
          </a:xfrm>
          <a:prstGeom prst="rect">
            <a:avLst/>
          </a:prstGeom>
          <a:noFill/>
        </p:spPr>
        <p:txBody>
          <a:bodyPr/>
          <a:lstStyle>
            <a:lvl5pPr>
              <a:buClr>
                <a:srgbClr val="FF6900"/>
              </a:buClr>
              <a:buSzPct val="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2">
            <a:extLst>
              <a:ext uri="{FF2B5EF4-FFF2-40B4-BE49-F238E27FC236}">
                <a16:creationId xmlns:a16="http://schemas.microsoft.com/office/drawing/2014/main" id="{ECCB5616-F724-36D9-9A33-96305F2E79EA}"/>
              </a:ext>
            </a:extLst>
          </p:cNvPr>
          <p:cNvSpPr>
            <a:spLocks noGrp="1"/>
          </p:cNvSpPr>
          <p:nvPr>
            <p:ph type="ftr" sz="quarter" idx="11"/>
          </p:nvPr>
        </p:nvSpPr>
        <p:spPr>
          <a:xfrm>
            <a:off x="407989" y="6355798"/>
            <a:ext cx="5902961" cy="365125"/>
          </a:xfrm>
          <a:prstGeom prst="rect">
            <a:avLst/>
          </a:prstGeom>
        </p:spPr>
        <p:txBody>
          <a:bodyPr/>
          <a:lstStyle>
            <a:lvl1pPr>
              <a:defRPr sz="1200">
                <a:solidFill>
                  <a:schemeClr val="bg1">
                    <a:lumMod val="75000"/>
                  </a:schemeClr>
                </a:solidFill>
              </a:defRPr>
            </a:lvl1pPr>
          </a:lstStyle>
          <a:p>
            <a:r>
              <a:rPr lang="en-GB"/>
              <a:t>Presentation Title Here</a:t>
            </a:r>
          </a:p>
        </p:txBody>
      </p:sp>
      <p:sp>
        <p:nvSpPr>
          <p:cNvPr id="6" name="Slide Number Placeholder 3">
            <a:extLst>
              <a:ext uri="{FF2B5EF4-FFF2-40B4-BE49-F238E27FC236}">
                <a16:creationId xmlns:a16="http://schemas.microsoft.com/office/drawing/2014/main" id="{65BB65DF-1C34-8A07-7B15-1E65D821FD33}"/>
              </a:ext>
            </a:extLst>
          </p:cNvPr>
          <p:cNvSpPr>
            <a:spLocks noGrp="1"/>
          </p:cNvSpPr>
          <p:nvPr>
            <p:ph type="sldNum" sz="quarter" idx="14"/>
          </p:nvPr>
        </p:nvSpPr>
        <p:spPr>
          <a:xfrm>
            <a:off x="6310950" y="6355798"/>
            <a:ext cx="675640" cy="365125"/>
          </a:xfrm>
          <a:prstGeom prst="rect">
            <a:avLst/>
          </a:prstGeom>
        </p:spPr>
        <p:txBody>
          <a:bodyPr/>
          <a:lstStyle>
            <a:lvl1pPr>
              <a:defRPr sz="1200">
                <a:solidFill>
                  <a:schemeClr val="bg1">
                    <a:lumMod val="75000"/>
                  </a:schemeClr>
                </a:solidFill>
              </a:defRPr>
            </a:lvl1pPr>
          </a:lstStyle>
          <a:p>
            <a:fld id="{8830C921-2C29-4BA0-AE9C-E05DF8ECBB1F}" type="slidenum">
              <a:rPr lang="en-GB" smtClean="0"/>
              <a:pPr/>
              <a:t>‹#›</a:t>
            </a:fld>
            <a:endParaRPr lang="en-GB"/>
          </a:p>
        </p:txBody>
      </p:sp>
    </p:spTree>
    <p:extLst>
      <p:ext uri="{BB962C8B-B14F-4D97-AF65-F5344CB8AC3E}">
        <p14:creationId xmlns:p14="http://schemas.microsoft.com/office/powerpoint/2010/main" val="388074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2">
            <a:alphaModFix amt="50000"/>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5BAC0-A3E2-4748-878B-ACB2E3D7800A}"/>
              </a:ext>
            </a:extLst>
          </p:cNvPr>
          <p:cNvSpPr>
            <a:spLocks noGrp="1"/>
          </p:cNvSpPr>
          <p:nvPr userDrawn="1">
            <p:ph type="title" hasCustomPrompt="1"/>
          </p:nvPr>
        </p:nvSpPr>
        <p:spPr>
          <a:xfrm>
            <a:off x="6045200" y="4668520"/>
            <a:ext cx="6143189" cy="1325563"/>
          </a:xfrm>
          <a:solidFill>
            <a:schemeClr val="bg1"/>
          </a:solidFill>
        </p:spPr>
        <p:txBody>
          <a:bodyPr>
            <a:noAutofit/>
          </a:bodyPr>
          <a:lstStyle>
            <a:lvl1pPr algn="r">
              <a:defRPr sz="4500"/>
            </a:lvl1pPr>
          </a:lstStyle>
          <a:p>
            <a:r>
              <a:rPr lang="en-US"/>
              <a:t>Click to edit </a:t>
            </a:r>
            <a:br>
              <a:rPr lang="en-US"/>
            </a:br>
            <a:r>
              <a:rPr lang="en-US"/>
              <a:t>Master title style</a:t>
            </a:r>
            <a:endParaRPr lang="en-GB"/>
          </a:p>
        </p:txBody>
      </p:sp>
      <p:sp>
        <p:nvSpPr>
          <p:cNvPr id="19" name="Picture Placeholder 18">
            <a:extLst>
              <a:ext uri="{FF2B5EF4-FFF2-40B4-BE49-F238E27FC236}">
                <a16:creationId xmlns:a16="http://schemas.microsoft.com/office/drawing/2014/main" id="{2BD84FA8-E03C-467D-80B6-DF1B666ABA92}"/>
              </a:ext>
            </a:extLst>
          </p:cNvPr>
          <p:cNvSpPr>
            <a:spLocks noGrp="1"/>
          </p:cNvSpPr>
          <p:nvPr>
            <p:ph type="pic" sz="quarter" idx="12"/>
          </p:nvPr>
        </p:nvSpPr>
        <p:spPr>
          <a:xfrm>
            <a:off x="407987" y="863917"/>
            <a:ext cx="5130165" cy="5130166"/>
          </a:xfrm>
          <a:custGeom>
            <a:avLst/>
            <a:gdLst>
              <a:gd name="connsiteX0" fmla="*/ 2184083 w 4368165"/>
              <a:gd name="connsiteY0" fmla="*/ 0 h 4368166"/>
              <a:gd name="connsiteX1" fmla="*/ 4356890 w 4368165"/>
              <a:gd name="connsiteY1" fmla="*/ 1960773 h 4368166"/>
              <a:gd name="connsiteX2" fmla="*/ 4368165 w 4368165"/>
              <a:gd name="connsiteY2" fmla="*/ 2184064 h 4368166"/>
              <a:gd name="connsiteX3" fmla="*/ 4368165 w 4368165"/>
              <a:gd name="connsiteY3" fmla="*/ 2184102 h 4368166"/>
              <a:gd name="connsiteX4" fmla="*/ 4356890 w 4368165"/>
              <a:gd name="connsiteY4" fmla="*/ 2407393 h 4368166"/>
              <a:gd name="connsiteX5" fmla="*/ 2184083 w 4368165"/>
              <a:gd name="connsiteY5" fmla="*/ 4368166 h 4368166"/>
              <a:gd name="connsiteX6" fmla="*/ 0 w 4368165"/>
              <a:gd name="connsiteY6" fmla="*/ 2184083 h 4368166"/>
              <a:gd name="connsiteX7" fmla="*/ 2184083 w 4368165"/>
              <a:gd name="connsiteY7" fmla="*/ 0 h 436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8165" h="4368166">
                <a:moveTo>
                  <a:pt x="2184083" y="0"/>
                </a:moveTo>
                <a:cubicBezTo>
                  <a:pt x="3314929" y="0"/>
                  <a:pt x="4245043" y="859436"/>
                  <a:pt x="4356890" y="1960773"/>
                </a:cubicBezTo>
                <a:lnTo>
                  <a:pt x="4368165" y="2184064"/>
                </a:lnTo>
                <a:lnTo>
                  <a:pt x="4368165" y="2184102"/>
                </a:lnTo>
                <a:lnTo>
                  <a:pt x="4356890" y="2407393"/>
                </a:lnTo>
                <a:cubicBezTo>
                  <a:pt x="4245043" y="3508730"/>
                  <a:pt x="3314929" y="4368166"/>
                  <a:pt x="2184083" y="4368166"/>
                </a:cubicBezTo>
                <a:cubicBezTo>
                  <a:pt x="977847" y="4368166"/>
                  <a:pt x="0" y="3390319"/>
                  <a:pt x="0" y="2184083"/>
                </a:cubicBezTo>
                <a:cubicBezTo>
                  <a:pt x="0" y="977847"/>
                  <a:pt x="977847" y="0"/>
                  <a:pt x="2184083" y="0"/>
                </a:cubicBezTo>
                <a:close/>
              </a:path>
            </a:pathLst>
          </a:custGeom>
          <a:solidFill>
            <a:schemeClr val="bg1">
              <a:lumMod val="95000"/>
            </a:schemeClr>
          </a:solidFill>
        </p:spPr>
        <p:txBody>
          <a:bodyPr wrap="square" anchor="ctr">
            <a:noAutofit/>
          </a:bodyPr>
          <a:lstStyle>
            <a:lvl1pPr marL="0" indent="0" algn="ctr">
              <a:buNone/>
              <a:defRPr>
                <a:solidFill>
                  <a:schemeClr val="tx2"/>
                </a:solidFill>
              </a:defRPr>
            </a:lvl1pPr>
          </a:lstStyle>
          <a:p>
            <a:r>
              <a:rPr lang="en-US"/>
              <a:t>Click icon to add picture</a:t>
            </a:r>
            <a:endParaRPr lang="en-GB"/>
          </a:p>
        </p:txBody>
      </p:sp>
      <p:sp>
        <p:nvSpPr>
          <p:cNvPr id="6" name="Footer Placeholder 2">
            <a:extLst>
              <a:ext uri="{FF2B5EF4-FFF2-40B4-BE49-F238E27FC236}">
                <a16:creationId xmlns:a16="http://schemas.microsoft.com/office/drawing/2014/main" id="{D13AFF11-CF9F-DD88-AC9C-D0B2BA94E5FE}"/>
              </a:ext>
            </a:extLst>
          </p:cNvPr>
          <p:cNvSpPr>
            <a:spLocks noGrp="1"/>
          </p:cNvSpPr>
          <p:nvPr>
            <p:ph type="ftr" sz="quarter" idx="11"/>
          </p:nvPr>
        </p:nvSpPr>
        <p:spPr>
          <a:xfrm>
            <a:off x="407989" y="6355798"/>
            <a:ext cx="5902961" cy="365125"/>
          </a:xfrm>
          <a:prstGeom prst="rect">
            <a:avLst/>
          </a:prstGeom>
        </p:spPr>
        <p:txBody>
          <a:bodyPr/>
          <a:lstStyle>
            <a:lvl1pPr>
              <a:defRPr sz="1200">
                <a:solidFill>
                  <a:schemeClr val="bg1">
                    <a:lumMod val="75000"/>
                  </a:schemeClr>
                </a:solidFill>
              </a:defRPr>
            </a:lvl1pPr>
          </a:lstStyle>
          <a:p>
            <a:r>
              <a:rPr lang="en-GB"/>
              <a:t>Presentation Title Here</a:t>
            </a:r>
          </a:p>
        </p:txBody>
      </p:sp>
      <p:sp>
        <p:nvSpPr>
          <p:cNvPr id="7" name="Slide Number Placeholder 3">
            <a:extLst>
              <a:ext uri="{FF2B5EF4-FFF2-40B4-BE49-F238E27FC236}">
                <a16:creationId xmlns:a16="http://schemas.microsoft.com/office/drawing/2014/main" id="{B8C0CF2F-8F1B-6CF7-1F45-0023DB8CB4A6}"/>
              </a:ext>
            </a:extLst>
          </p:cNvPr>
          <p:cNvSpPr>
            <a:spLocks noGrp="1"/>
          </p:cNvSpPr>
          <p:nvPr>
            <p:ph type="sldNum" sz="quarter" idx="13"/>
          </p:nvPr>
        </p:nvSpPr>
        <p:spPr>
          <a:xfrm>
            <a:off x="6310950" y="6355798"/>
            <a:ext cx="675640" cy="365125"/>
          </a:xfrm>
          <a:prstGeom prst="rect">
            <a:avLst/>
          </a:prstGeom>
        </p:spPr>
        <p:txBody>
          <a:bodyPr/>
          <a:lstStyle>
            <a:lvl1pPr>
              <a:defRPr sz="1200">
                <a:solidFill>
                  <a:schemeClr val="bg1">
                    <a:lumMod val="75000"/>
                  </a:schemeClr>
                </a:solidFill>
              </a:defRPr>
            </a:lvl1pPr>
          </a:lstStyle>
          <a:p>
            <a:fld id="{8830C921-2C29-4BA0-AE9C-E05DF8ECBB1F}" type="slidenum">
              <a:rPr lang="en-GB" smtClean="0"/>
              <a:pPr/>
              <a:t>‹#›</a:t>
            </a:fld>
            <a:endParaRPr lang="en-GB"/>
          </a:p>
        </p:txBody>
      </p:sp>
    </p:spTree>
    <p:extLst>
      <p:ext uri="{BB962C8B-B14F-4D97-AF65-F5344CB8AC3E}">
        <p14:creationId xmlns:p14="http://schemas.microsoft.com/office/powerpoint/2010/main" val="2672577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0" name="Picture 9" descr="A picture containing text, building, outdoor&#10;&#10;Description automatically generated">
            <a:extLst>
              <a:ext uri="{FF2B5EF4-FFF2-40B4-BE49-F238E27FC236}">
                <a16:creationId xmlns:a16="http://schemas.microsoft.com/office/drawing/2014/main" id="{29A1271A-5605-2E52-117A-5C93DCDBB1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1" r="64359"/>
          <a:stretch/>
        </p:blipFill>
        <p:spPr>
          <a:xfrm>
            <a:off x="407987" y="0"/>
            <a:ext cx="4325691" cy="6858000"/>
          </a:xfrm>
          <a:prstGeom prst="rect">
            <a:avLst/>
          </a:prstGeom>
          <a:scene3d>
            <a:camera prst="orthographicFront"/>
            <a:lightRig rig="threePt" dir="t"/>
          </a:scene3d>
          <a:sp3d>
            <a:bevelT w="152400" h="152400"/>
          </a:sp3d>
        </p:spPr>
      </p:pic>
      <p:sp>
        <p:nvSpPr>
          <p:cNvPr id="2" name="Title 1">
            <a:extLst>
              <a:ext uri="{FF2B5EF4-FFF2-40B4-BE49-F238E27FC236}">
                <a16:creationId xmlns:a16="http://schemas.microsoft.com/office/drawing/2014/main" id="{9B75BAC0-A3E2-4748-878B-ACB2E3D7800A}"/>
              </a:ext>
            </a:extLst>
          </p:cNvPr>
          <p:cNvSpPr>
            <a:spLocks noGrp="1"/>
          </p:cNvSpPr>
          <p:nvPr userDrawn="1">
            <p:ph type="title" hasCustomPrompt="1"/>
          </p:nvPr>
        </p:nvSpPr>
        <p:spPr>
          <a:xfrm>
            <a:off x="6045200" y="2994500"/>
            <a:ext cx="5738813" cy="1325563"/>
          </a:xfrm>
        </p:spPr>
        <p:txBody>
          <a:bodyPr>
            <a:normAutofit/>
          </a:bodyPr>
          <a:lstStyle>
            <a:lvl1pPr algn="r">
              <a:defRPr sz="4500"/>
            </a:lvl1pPr>
          </a:lstStyle>
          <a:p>
            <a:r>
              <a:rPr lang="en-US"/>
              <a:t>Thank you</a:t>
            </a:r>
            <a:endParaRPr lang="en-GB"/>
          </a:p>
        </p:txBody>
      </p:sp>
      <p:pic>
        <p:nvPicPr>
          <p:cNvPr id="1026" name="Picture 2">
            <a:extLst>
              <a:ext uri="{FF2B5EF4-FFF2-40B4-BE49-F238E27FC236}">
                <a16:creationId xmlns:a16="http://schemas.microsoft.com/office/drawing/2014/main" id="{7BA80E16-BC6B-EFAE-B570-1AAE2B3DD04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2838" y="6356350"/>
            <a:ext cx="365125"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839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CC96-3817-46AD-9145-03419114EC95}"/>
              </a:ext>
            </a:extLst>
          </p:cNvPr>
          <p:cNvSpPr>
            <a:spLocks noGrp="1"/>
          </p:cNvSpPr>
          <p:nvPr>
            <p:ph type="title"/>
          </p:nvPr>
        </p:nvSpPr>
        <p:spPr/>
        <p:txBody>
          <a:bodyPr/>
          <a:lstStyle/>
          <a:p>
            <a:r>
              <a:rPr lang="en-US"/>
              <a:t>Click to edit Master title style</a:t>
            </a:r>
            <a:endParaRPr lang="en-GB"/>
          </a:p>
        </p:txBody>
      </p:sp>
      <p:sp>
        <p:nvSpPr>
          <p:cNvPr id="8" name="Text Placeholder 7">
            <a:extLst>
              <a:ext uri="{FF2B5EF4-FFF2-40B4-BE49-F238E27FC236}">
                <a16:creationId xmlns:a16="http://schemas.microsoft.com/office/drawing/2014/main" id="{B456F05D-8634-4A57-9C35-E544D7B5DFCE}"/>
              </a:ext>
            </a:extLst>
          </p:cNvPr>
          <p:cNvSpPr>
            <a:spLocks noGrp="1"/>
          </p:cNvSpPr>
          <p:nvPr>
            <p:ph type="body" sz="quarter" idx="13"/>
          </p:nvPr>
        </p:nvSpPr>
        <p:spPr>
          <a:xfrm>
            <a:off x="407988" y="1690689"/>
            <a:ext cx="11376025" cy="4401102"/>
          </a:xfrm>
        </p:spPr>
        <p:txBody>
          <a:bodyPr/>
          <a:lstStyle>
            <a:lvl5pPr>
              <a:buClr>
                <a:srgbClr val="FF6900"/>
              </a:buClr>
              <a:buSzPct val="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a:extLst>
              <a:ext uri="{FF2B5EF4-FFF2-40B4-BE49-F238E27FC236}">
                <a16:creationId xmlns:a16="http://schemas.microsoft.com/office/drawing/2014/main" id="{D6A51CE9-51F0-202F-C1E0-5BA09D42A3EE}"/>
              </a:ext>
            </a:extLst>
          </p:cNvPr>
          <p:cNvSpPr>
            <a:spLocks noGrp="1"/>
          </p:cNvSpPr>
          <p:nvPr>
            <p:ph type="ftr" sz="quarter" idx="11"/>
          </p:nvPr>
        </p:nvSpPr>
        <p:spPr>
          <a:xfrm>
            <a:off x="407989" y="6355798"/>
            <a:ext cx="5902961" cy="365125"/>
          </a:xfrm>
          <a:prstGeom prst="rect">
            <a:avLst/>
          </a:prstGeom>
        </p:spPr>
        <p:txBody>
          <a:bodyPr/>
          <a:lstStyle>
            <a:lvl1pPr>
              <a:defRPr sz="1200">
                <a:solidFill>
                  <a:schemeClr val="bg1">
                    <a:lumMod val="75000"/>
                  </a:schemeClr>
                </a:solidFill>
              </a:defRPr>
            </a:lvl1pPr>
          </a:lstStyle>
          <a:p>
            <a:r>
              <a:rPr lang="en-GB"/>
              <a:t>Presentation Title Here</a:t>
            </a:r>
          </a:p>
        </p:txBody>
      </p:sp>
      <p:sp>
        <p:nvSpPr>
          <p:cNvPr id="7" name="Slide Number Placeholder 3">
            <a:extLst>
              <a:ext uri="{FF2B5EF4-FFF2-40B4-BE49-F238E27FC236}">
                <a16:creationId xmlns:a16="http://schemas.microsoft.com/office/drawing/2014/main" id="{F2AAA3FC-AAEC-BD70-72AF-FF2D578C3B13}"/>
              </a:ext>
            </a:extLst>
          </p:cNvPr>
          <p:cNvSpPr>
            <a:spLocks noGrp="1"/>
          </p:cNvSpPr>
          <p:nvPr>
            <p:ph type="sldNum" sz="quarter" idx="12"/>
          </p:nvPr>
        </p:nvSpPr>
        <p:spPr>
          <a:xfrm>
            <a:off x="6310950" y="6355798"/>
            <a:ext cx="675640" cy="365125"/>
          </a:xfrm>
          <a:prstGeom prst="rect">
            <a:avLst/>
          </a:prstGeom>
        </p:spPr>
        <p:txBody>
          <a:bodyPr/>
          <a:lstStyle>
            <a:lvl1pPr>
              <a:defRPr sz="1200">
                <a:solidFill>
                  <a:schemeClr val="bg1">
                    <a:lumMod val="75000"/>
                  </a:schemeClr>
                </a:solidFill>
              </a:defRPr>
            </a:lvl1pPr>
          </a:lstStyle>
          <a:p>
            <a:fld id="{8830C921-2C29-4BA0-AE9C-E05DF8ECBB1F}" type="slidenum">
              <a:rPr lang="en-GB" smtClean="0"/>
              <a:pPr/>
              <a:t>‹#›</a:t>
            </a:fld>
            <a:endParaRPr lang="en-GB"/>
          </a:p>
        </p:txBody>
      </p:sp>
    </p:spTree>
    <p:extLst>
      <p:ext uri="{BB962C8B-B14F-4D97-AF65-F5344CB8AC3E}">
        <p14:creationId xmlns:p14="http://schemas.microsoft.com/office/powerpoint/2010/main" val="4163433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Graph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CC96-3817-46AD-9145-03419114EC95}"/>
              </a:ext>
            </a:extLst>
          </p:cNvPr>
          <p:cNvSpPr>
            <a:spLocks noGrp="1"/>
          </p:cNvSpPr>
          <p:nvPr>
            <p:ph type="title"/>
          </p:nvPr>
        </p:nvSpPr>
        <p:spPr/>
        <p:txBody>
          <a:bodyPr/>
          <a:lstStyle/>
          <a:p>
            <a:r>
              <a:rPr lang="en-US"/>
              <a:t>Click to edit Master title style</a:t>
            </a:r>
            <a:endParaRPr lang="en-GB"/>
          </a:p>
        </p:txBody>
      </p:sp>
      <p:sp>
        <p:nvSpPr>
          <p:cNvPr id="8" name="Text Placeholder 7">
            <a:extLst>
              <a:ext uri="{FF2B5EF4-FFF2-40B4-BE49-F238E27FC236}">
                <a16:creationId xmlns:a16="http://schemas.microsoft.com/office/drawing/2014/main" id="{B456F05D-8634-4A57-9C35-E544D7B5DFCE}"/>
              </a:ext>
            </a:extLst>
          </p:cNvPr>
          <p:cNvSpPr>
            <a:spLocks noGrp="1"/>
          </p:cNvSpPr>
          <p:nvPr>
            <p:ph type="body" sz="quarter" idx="13"/>
          </p:nvPr>
        </p:nvSpPr>
        <p:spPr>
          <a:xfrm>
            <a:off x="407989" y="1690689"/>
            <a:ext cx="4690659" cy="4401102"/>
          </a:xfrm>
        </p:spPr>
        <p:txBody>
          <a:bodyPr/>
          <a:lstStyle>
            <a:lvl5pPr>
              <a:buClr>
                <a:srgbClr val="FF6900"/>
              </a:buClr>
              <a:buSzPct val="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hart Placeholder 6">
            <a:extLst>
              <a:ext uri="{FF2B5EF4-FFF2-40B4-BE49-F238E27FC236}">
                <a16:creationId xmlns:a16="http://schemas.microsoft.com/office/drawing/2014/main" id="{A2C24CF5-E5B2-4D6E-BFB0-2C7AEA820F57}"/>
              </a:ext>
            </a:extLst>
          </p:cNvPr>
          <p:cNvSpPr>
            <a:spLocks noGrp="1"/>
          </p:cNvSpPr>
          <p:nvPr>
            <p:ph type="chart" sz="quarter" idx="14"/>
          </p:nvPr>
        </p:nvSpPr>
        <p:spPr>
          <a:xfrm>
            <a:off x="5208608" y="1690688"/>
            <a:ext cx="6575405" cy="4400550"/>
          </a:xfrm>
        </p:spPr>
        <p:txBody>
          <a:bodyPr/>
          <a:lstStyle/>
          <a:p>
            <a:r>
              <a:rPr lang="en-US"/>
              <a:t>Click icon to add chart</a:t>
            </a:r>
            <a:endParaRPr lang="en-GB"/>
          </a:p>
        </p:txBody>
      </p:sp>
      <p:sp>
        <p:nvSpPr>
          <p:cNvPr id="10" name="Footer Placeholder 2">
            <a:extLst>
              <a:ext uri="{FF2B5EF4-FFF2-40B4-BE49-F238E27FC236}">
                <a16:creationId xmlns:a16="http://schemas.microsoft.com/office/drawing/2014/main" id="{7C667094-C876-A717-9DFB-C56210FF2DD1}"/>
              </a:ext>
            </a:extLst>
          </p:cNvPr>
          <p:cNvSpPr>
            <a:spLocks noGrp="1"/>
          </p:cNvSpPr>
          <p:nvPr>
            <p:ph type="ftr" sz="quarter" idx="11"/>
          </p:nvPr>
        </p:nvSpPr>
        <p:spPr>
          <a:xfrm>
            <a:off x="407989" y="6355798"/>
            <a:ext cx="5902961" cy="365125"/>
          </a:xfrm>
          <a:prstGeom prst="rect">
            <a:avLst/>
          </a:prstGeom>
        </p:spPr>
        <p:txBody>
          <a:bodyPr/>
          <a:lstStyle>
            <a:lvl1pPr>
              <a:defRPr sz="1200">
                <a:solidFill>
                  <a:schemeClr val="bg1">
                    <a:lumMod val="75000"/>
                  </a:schemeClr>
                </a:solidFill>
              </a:defRPr>
            </a:lvl1pPr>
          </a:lstStyle>
          <a:p>
            <a:r>
              <a:rPr lang="en-GB"/>
              <a:t>Presentation Title Here</a:t>
            </a:r>
          </a:p>
        </p:txBody>
      </p:sp>
      <p:sp>
        <p:nvSpPr>
          <p:cNvPr id="11" name="Slide Number Placeholder 3">
            <a:extLst>
              <a:ext uri="{FF2B5EF4-FFF2-40B4-BE49-F238E27FC236}">
                <a16:creationId xmlns:a16="http://schemas.microsoft.com/office/drawing/2014/main" id="{54DE866A-04CF-317D-8E9F-9585CB0A8072}"/>
              </a:ext>
            </a:extLst>
          </p:cNvPr>
          <p:cNvSpPr>
            <a:spLocks noGrp="1"/>
          </p:cNvSpPr>
          <p:nvPr>
            <p:ph type="sldNum" sz="quarter" idx="12"/>
          </p:nvPr>
        </p:nvSpPr>
        <p:spPr>
          <a:xfrm>
            <a:off x="6310950" y="6355798"/>
            <a:ext cx="675640" cy="365125"/>
          </a:xfrm>
          <a:prstGeom prst="rect">
            <a:avLst/>
          </a:prstGeom>
        </p:spPr>
        <p:txBody>
          <a:bodyPr/>
          <a:lstStyle>
            <a:lvl1pPr>
              <a:defRPr sz="1200">
                <a:solidFill>
                  <a:schemeClr val="bg1">
                    <a:lumMod val="75000"/>
                  </a:schemeClr>
                </a:solidFill>
              </a:defRPr>
            </a:lvl1pPr>
          </a:lstStyle>
          <a:p>
            <a:fld id="{8830C921-2C29-4BA0-AE9C-E05DF8ECBB1F}" type="slidenum">
              <a:rPr lang="en-GB" smtClean="0"/>
              <a:pPr/>
              <a:t>‹#›</a:t>
            </a:fld>
            <a:endParaRPr lang="en-GB"/>
          </a:p>
        </p:txBody>
      </p:sp>
    </p:spTree>
    <p:extLst>
      <p:ext uri="{BB962C8B-B14F-4D97-AF65-F5344CB8AC3E}">
        <p14:creationId xmlns:p14="http://schemas.microsoft.com/office/powerpoint/2010/main" val="2531505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5FC91A-6EC2-489D-8456-EC186904C25E}"/>
              </a:ext>
            </a:extLst>
          </p:cNvPr>
          <p:cNvSpPr>
            <a:spLocks noGrp="1"/>
          </p:cNvSpPr>
          <p:nvPr>
            <p:ph type="title"/>
          </p:nvPr>
        </p:nvSpPr>
        <p:spPr>
          <a:xfrm>
            <a:off x="411480" y="365125"/>
            <a:ext cx="9930500" cy="1061003"/>
          </a:xfrm>
          <a:prstGeom prst="rect">
            <a:avLst/>
          </a:prstGeom>
        </p:spPr>
        <p:txBody>
          <a:bodyPr vert="horz" lIns="91440" tIns="45720" rIns="91440" bIns="45720" rtlCol="0" anchor="b">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307B73-745B-472B-A667-FFFAC3CECEE5}"/>
              </a:ext>
            </a:extLst>
          </p:cNvPr>
          <p:cNvSpPr>
            <a:spLocks noGrp="1"/>
          </p:cNvSpPr>
          <p:nvPr>
            <p:ph type="body" idx="1"/>
          </p:nvPr>
        </p:nvSpPr>
        <p:spPr>
          <a:xfrm>
            <a:off x="411480" y="1690689"/>
            <a:ext cx="11369040" cy="44011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9" name="Group 8">
            <a:extLst>
              <a:ext uri="{FF2B5EF4-FFF2-40B4-BE49-F238E27FC236}">
                <a16:creationId xmlns:a16="http://schemas.microsoft.com/office/drawing/2014/main" id="{C4BF44CD-6425-4DCF-8471-AFA7D1AC4C23}"/>
              </a:ext>
            </a:extLst>
          </p:cNvPr>
          <p:cNvGrpSpPr/>
          <p:nvPr userDrawn="1"/>
        </p:nvGrpSpPr>
        <p:grpSpPr>
          <a:xfrm>
            <a:off x="10509843" y="6281184"/>
            <a:ext cx="1523646" cy="501676"/>
            <a:chOff x="2644310" y="4850644"/>
            <a:chExt cx="2388013" cy="786278"/>
          </a:xfrm>
        </p:grpSpPr>
        <p:sp>
          <p:nvSpPr>
            <p:cNvPr id="10" name="TextBox 4">
              <a:extLst>
                <a:ext uri="{FF2B5EF4-FFF2-40B4-BE49-F238E27FC236}">
                  <a16:creationId xmlns:a16="http://schemas.microsoft.com/office/drawing/2014/main" id="{4D746099-E791-47A8-A26C-F1DA1593BC4A}"/>
                </a:ext>
              </a:extLst>
            </p:cNvPr>
            <p:cNvSpPr txBox="1">
              <a:spLocks noChangeArrowheads="1"/>
            </p:cNvSpPr>
            <p:nvPr/>
          </p:nvSpPr>
          <p:spPr bwMode="auto">
            <a:xfrm>
              <a:off x="2664100" y="4850644"/>
              <a:ext cx="2368223" cy="786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defTabSz="457200" eaLnBrk="0" fontAlgn="base" latinLnBrk="0" hangingPunct="0">
                <a:lnSpc>
                  <a:spcPct val="90000"/>
                </a:lnSpc>
                <a:spcBef>
                  <a:spcPts val="600"/>
                </a:spcBef>
                <a:spcAft>
                  <a:spcPct val="0"/>
                </a:spcAft>
                <a:buClrTx/>
                <a:buSzTx/>
                <a:buFontTx/>
                <a:buNone/>
                <a:tabLst/>
                <a:defRPr/>
              </a:pPr>
              <a:r>
                <a:rPr kumimoji="0" lang="en-GB" altLang="en-US" sz="1200" b="1" i="0" u="none" strike="noStrike" kern="0" cap="none" spc="0" normalizeH="0" baseline="0" noProof="0">
                  <a:ln>
                    <a:noFill/>
                  </a:ln>
                  <a:solidFill>
                    <a:schemeClr val="tx1"/>
                  </a:solidFill>
                  <a:effectLst/>
                  <a:uLnTx/>
                  <a:uFillTx/>
                  <a:latin typeface="Arial" panose="020B0604020202020204" pitchFamily="34" charset="0"/>
                  <a:ea typeface="MS PGothic" panose="020B0600070205080204" pitchFamily="34" charset="-128"/>
                </a:rPr>
                <a:t>#AiGMonth23</a:t>
              </a:r>
            </a:p>
            <a:p>
              <a:pPr marL="0" marR="0" lvl="0" indent="0" defTabSz="457200" eaLnBrk="0" fontAlgn="base" latinLnBrk="0" hangingPunct="0">
                <a:lnSpc>
                  <a:spcPct val="90000"/>
                </a:lnSpc>
                <a:spcBef>
                  <a:spcPts val="600"/>
                </a:spcBef>
                <a:spcAft>
                  <a:spcPct val="0"/>
                </a:spcAft>
                <a:buClrTx/>
                <a:buSzTx/>
                <a:buFontTx/>
                <a:buNone/>
                <a:tabLst/>
                <a:defRPr/>
              </a:pPr>
              <a:r>
                <a:rPr kumimoji="0" lang="en-GB" altLang="en-US" sz="1200" b="1" i="0" u="none" strike="noStrike" kern="0" cap="none" spc="0" normalizeH="0" baseline="0" noProof="0">
                  <a:ln>
                    <a:noFill/>
                  </a:ln>
                  <a:solidFill>
                    <a:schemeClr val="tx1"/>
                  </a:solidFill>
                  <a:effectLst/>
                  <a:uLnTx/>
                  <a:uFillTx/>
                  <a:latin typeface="Arial" panose="020B0604020202020204" pitchFamily="34" charset="0"/>
                  <a:ea typeface="MS PGothic" panose="020B0600070205080204" pitchFamily="34" charset="-128"/>
                </a:rPr>
                <a:t>@gov_analysis</a:t>
              </a:r>
            </a:p>
          </p:txBody>
        </p:sp>
        <p:cxnSp>
          <p:nvCxnSpPr>
            <p:cNvPr id="12" name="Straight Connector 11">
              <a:extLst>
                <a:ext uri="{FF2B5EF4-FFF2-40B4-BE49-F238E27FC236}">
                  <a16:creationId xmlns:a16="http://schemas.microsoft.com/office/drawing/2014/main" id="{6F3AE783-EB9B-462D-AA83-853788E482A5}"/>
                </a:ext>
              </a:extLst>
            </p:cNvPr>
            <p:cNvCxnSpPr>
              <a:cxnSpLocks/>
            </p:cNvCxnSpPr>
            <p:nvPr userDrawn="1"/>
          </p:nvCxnSpPr>
          <p:spPr>
            <a:xfrm>
              <a:off x="2644310" y="4924663"/>
              <a:ext cx="0" cy="5865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descr="Logo, icon&#10;&#10;Description automatically generated">
            <a:extLst>
              <a:ext uri="{FF2B5EF4-FFF2-40B4-BE49-F238E27FC236}">
                <a16:creationId xmlns:a16="http://schemas.microsoft.com/office/drawing/2014/main" id="{727A8F53-826D-53D3-5DAD-908FD2A0D5B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750618" y="360711"/>
            <a:ext cx="1054721" cy="1080000"/>
          </a:xfrm>
          <a:prstGeom prst="rect">
            <a:avLst/>
          </a:prstGeom>
        </p:spPr>
      </p:pic>
      <p:pic>
        <p:nvPicPr>
          <p:cNvPr id="14" name="Picture 2">
            <a:extLst>
              <a:ext uri="{FF2B5EF4-FFF2-40B4-BE49-F238E27FC236}">
                <a16:creationId xmlns:a16="http://schemas.microsoft.com/office/drawing/2014/main" id="{357FCA12-4D23-EAC5-2E71-7C61B39EC11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002838" y="6349460"/>
            <a:ext cx="365125" cy="365125"/>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2">
            <a:extLst>
              <a:ext uri="{FF2B5EF4-FFF2-40B4-BE49-F238E27FC236}">
                <a16:creationId xmlns:a16="http://schemas.microsoft.com/office/drawing/2014/main" id="{6E0A809D-78DE-3013-4B3C-10823D02C847}"/>
              </a:ext>
            </a:extLst>
          </p:cNvPr>
          <p:cNvSpPr>
            <a:spLocks noGrp="1"/>
          </p:cNvSpPr>
          <p:nvPr>
            <p:ph type="ftr" sz="quarter" idx="3"/>
          </p:nvPr>
        </p:nvSpPr>
        <p:spPr>
          <a:xfrm>
            <a:off x="407989" y="6355798"/>
            <a:ext cx="5902961" cy="365125"/>
          </a:xfrm>
          <a:prstGeom prst="rect">
            <a:avLst/>
          </a:prstGeom>
        </p:spPr>
        <p:txBody>
          <a:bodyPr/>
          <a:lstStyle>
            <a:lvl1pPr>
              <a:defRPr sz="1200">
                <a:solidFill>
                  <a:schemeClr val="bg1">
                    <a:lumMod val="75000"/>
                  </a:schemeClr>
                </a:solidFill>
              </a:defRPr>
            </a:lvl1pPr>
          </a:lstStyle>
          <a:p>
            <a:r>
              <a:rPr lang="en-GB"/>
              <a:t>Presentation Title Here</a:t>
            </a:r>
          </a:p>
        </p:txBody>
      </p:sp>
      <p:sp>
        <p:nvSpPr>
          <p:cNvPr id="15" name="Slide Number Placeholder 3">
            <a:extLst>
              <a:ext uri="{FF2B5EF4-FFF2-40B4-BE49-F238E27FC236}">
                <a16:creationId xmlns:a16="http://schemas.microsoft.com/office/drawing/2014/main" id="{EA72493B-1466-2B3C-D0EE-2A2171237F65}"/>
              </a:ext>
            </a:extLst>
          </p:cNvPr>
          <p:cNvSpPr>
            <a:spLocks noGrp="1"/>
          </p:cNvSpPr>
          <p:nvPr>
            <p:ph type="sldNum" sz="quarter" idx="4"/>
          </p:nvPr>
        </p:nvSpPr>
        <p:spPr>
          <a:xfrm>
            <a:off x="6310950" y="6355798"/>
            <a:ext cx="675640" cy="365125"/>
          </a:xfrm>
          <a:prstGeom prst="rect">
            <a:avLst/>
          </a:prstGeom>
        </p:spPr>
        <p:txBody>
          <a:bodyPr/>
          <a:lstStyle>
            <a:lvl1pPr>
              <a:defRPr sz="1200">
                <a:solidFill>
                  <a:schemeClr val="bg1">
                    <a:lumMod val="75000"/>
                  </a:schemeClr>
                </a:solidFill>
              </a:defRPr>
            </a:lvl1pPr>
          </a:lstStyle>
          <a:p>
            <a:fld id="{8830C921-2C29-4BA0-AE9C-E05DF8ECBB1F}" type="slidenum">
              <a:rPr lang="en-GB" smtClean="0"/>
              <a:pPr/>
              <a:t>‹#›</a:t>
            </a:fld>
            <a:endParaRPr lang="en-GB"/>
          </a:p>
        </p:txBody>
      </p:sp>
    </p:spTree>
    <p:extLst>
      <p:ext uri="{BB962C8B-B14F-4D97-AF65-F5344CB8AC3E}">
        <p14:creationId xmlns:p14="http://schemas.microsoft.com/office/powerpoint/2010/main" val="3606351978"/>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5" r:id="rId3"/>
    <p:sldLayoutId id="2147483662" r:id="rId4"/>
    <p:sldLayoutId id="2147483671" r:id="rId5"/>
    <p:sldLayoutId id="2147483663" r:id="rId6"/>
    <p:sldLayoutId id="2147483669" r:id="rId7"/>
    <p:sldLayoutId id="2147483664" r:id="rId8"/>
    <p:sldLayoutId id="2147483670" r:id="rId9"/>
    <p:sldLayoutId id="2147483668" r:id="rId10"/>
    <p:sldLayoutId id="2147483666" r:id="rId11"/>
    <p:sldLayoutId id="2147483667" r:id="rId12"/>
    <p:sldLayoutId id="2147483655" r:id="rId13"/>
  </p:sldLayoutIdLst>
  <p:hf hdr="0"/>
  <p:txStyles>
    <p:titleStyle>
      <a:lvl1pPr algn="l" defTabSz="914400" rtl="0" eaLnBrk="1" latinLnBrk="0" hangingPunct="1">
        <a:lnSpc>
          <a:spcPct val="90000"/>
        </a:lnSpc>
        <a:spcBef>
          <a:spcPts val="600"/>
        </a:spcBef>
        <a:buNone/>
        <a:defRPr sz="3200" b="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600"/>
        </a:spcBef>
        <a:buClr>
          <a:srgbClr val="FF6900"/>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F6900"/>
        </a:buClr>
        <a:buSzPct val="90000"/>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6900"/>
        </a:buClr>
        <a:buSzPct val="7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6900"/>
        </a:buClr>
        <a:buSzPct val="60000"/>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Wingdings" panose="05000000000000000000" pitchFamily="2" charset="2"/>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userDrawn="1">
          <p15:clr>
            <a:srgbClr val="F26B43"/>
          </p15:clr>
        </p15:guide>
        <p15:guide id="2" orient="horz" pos="232" userDrawn="1">
          <p15:clr>
            <a:srgbClr val="F26B43"/>
          </p15:clr>
        </p15:guide>
        <p15:guide id="3" pos="742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randd.defra.gov.uk/ProjectDetails?ProjectID=20910&amp;FromSearch=Y&amp;Publisher=1&amp;SearchText=theory%20of%20change&amp;SortString=ProjectCode&amp;SortOrder=Asc&amp;Paging=10"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theoryofchange.org/what-is-theory-of-change/how-does-theory-of-change-work/example/backwards-mapping/" TargetMode="External"/><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ww.nesta.org.uk/feature/innovation-methods/standards-evidence/" TargetMode="Externa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www.slido.co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nalysisfunction.civilservice.gov.uk/policy-store/the-analysis-function-theory-of-change-toolkit/" TargetMode="External"/><Relationship Id="rId2" Type="http://schemas.openxmlformats.org/officeDocument/2006/relationships/hyperlink" Target="https://assets.publishing.service.gov.uk/government/uploads/system/uploads/attachment_data/file/879438/HMT_Magenta_Book.pdf"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hyperlink" Target="https://www.phrp.com.au/issues/june-2022-volume-32-issue-2/co-creation-co-design-co-production-for-public-health-a-perspective-on-definition-and-distinctions/"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isdc.org/publications/supporting-emergency-needs-early-recovery-and-longer-term-resilience-in-syrias-agriculture-sector-ii/" TargetMode="External"/><Relationship Id="rId3" Type="http://schemas.openxmlformats.org/officeDocument/2006/relationships/hyperlink" Target="https://analysisfunction.civilservice.gov.uk/support/the-evaluation-support-team" TargetMode="External"/><Relationship Id="rId7" Type="http://schemas.openxmlformats.org/officeDocument/2006/relationships/hyperlink" Target="https://www.gov.uk/research-for-development-outputs/appendix-3-examples-of-theories-of-change"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hyperlink" Target="https://www.eif.org.uk/blog/using-workshops-to-develop-a-theory-of-change-experiences-and-examples-from-our-work-with-four-local-early-help-teams" TargetMode="External"/><Relationship Id="rId5" Type="http://schemas.openxmlformats.org/officeDocument/2006/relationships/hyperlink" Target="https://randd.defra.gov.uk/ProjectDetails?ProjectId=20910" TargetMode="External"/><Relationship Id="rId4" Type="http://schemas.openxmlformats.org/officeDocument/2006/relationships/hyperlink" Target="https://analysisfunction.civilservice.gov.uk/policy-store/the-analysis-function-theory-of-change-toolkit/" TargetMode="External"/><Relationship Id="rId9" Type="http://schemas.openxmlformats.org/officeDocument/2006/relationships/hyperlink" Target="https://www.phrp.com.au/issues/june-2022-volume-32-issue-2/co-creation-co-design-co-production-for-public-health-a-perspective-on-definition-and-distinct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analysisfunction.civilservice.gov.uk/news/analysis-in-government-month-2023-hub/"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nao.org.uk/reports/evaluating-government-spending/"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intdevalliance.sco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8357E-193D-46A8-8E91-4C1F3517CF4C}"/>
              </a:ext>
            </a:extLst>
          </p:cNvPr>
          <p:cNvSpPr>
            <a:spLocks noGrp="1"/>
          </p:cNvSpPr>
          <p:nvPr>
            <p:ph type="title"/>
          </p:nvPr>
        </p:nvSpPr>
        <p:spPr>
          <a:xfrm>
            <a:off x="6596631" y="2251727"/>
            <a:ext cx="5195754" cy="1325563"/>
          </a:xfrm>
        </p:spPr>
        <p:txBody>
          <a:bodyPr/>
          <a:lstStyle/>
          <a:p>
            <a:r>
              <a:rPr lang="en-GB" dirty="0">
                <a:latin typeface="Arial Rounded MT Bold"/>
              </a:rPr>
              <a:t>An introduction to Theory of Change</a:t>
            </a:r>
            <a:endParaRPr lang="en-GB" dirty="0"/>
          </a:p>
        </p:txBody>
      </p:sp>
      <p:sp>
        <p:nvSpPr>
          <p:cNvPr id="3" name="Text Placeholder 2">
            <a:extLst>
              <a:ext uri="{FF2B5EF4-FFF2-40B4-BE49-F238E27FC236}">
                <a16:creationId xmlns:a16="http://schemas.microsoft.com/office/drawing/2014/main" id="{3E19F629-4CA5-4E13-A507-1BE0077EA634}"/>
              </a:ext>
            </a:extLst>
          </p:cNvPr>
          <p:cNvSpPr>
            <a:spLocks noGrp="1"/>
          </p:cNvSpPr>
          <p:nvPr>
            <p:ph type="body" sz="quarter" idx="10"/>
          </p:nvPr>
        </p:nvSpPr>
        <p:spPr>
          <a:xfrm>
            <a:off x="6861517" y="4725277"/>
            <a:ext cx="4922496" cy="479425"/>
          </a:xfrm>
        </p:spPr>
        <p:txBody>
          <a:bodyPr vert="horz" lIns="91440" tIns="45720" rIns="91440" bIns="45720" rtlCol="0" anchor="t">
            <a:normAutofit/>
          </a:bodyPr>
          <a:lstStyle/>
          <a:p>
            <a:r>
              <a:rPr lang="en-GB">
                <a:cs typeface="Arial"/>
              </a:rPr>
              <a:t>23/05/2023</a:t>
            </a:r>
            <a:endParaRPr lang="en-GB"/>
          </a:p>
        </p:txBody>
      </p:sp>
      <p:sp>
        <p:nvSpPr>
          <p:cNvPr id="4" name="Text Placeholder 3">
            <a:extLst>
              <a:ext uri="{FF2B5EF4-FFF2-40B4-BE49-F238E27FC236}">
                <a16:creationId xmlns:a16="http://schemas.microsoft.com/office/drawing/2014/main" id="{3014AC7B-E7D1-4D0E-94D9-2D3DE86358C8}"/>
              </a:ext>
            </a:extLst>
          </p:cNvPr>
          <p:cNvSpPr>
            <a:spLocks noGrp="1"/>
          </p:cNvSpPr>
          <p:nvPr>
            <p:ph type="body" sz="quarter" idx="11"/>
          </p:nvPr>
        </p:nvSpPr>
        <p:spPr>
          <a:xfrm>
            <a:off x="6593561" y="3825759"/>
            <a:ext cx="5190452" cy="805996"/>
          </a:xfrm>
        </p:spPr>
        <p:txBody>
          <a:bodyPr vert="horz" lIns="91440" tIns="45720" rIns="91440" bIns="45720" rtlCol="0" anchor="t">
            <a:noAutofit/>
          </a:bodyPr>
          <a:lstStyle/>
          <a:p>
            <a:r>
              <a:rPr lang="en-GB" dirty="0">
                <a:cs typeface="Arial"/>
              </a:rPr>
              <a:t>Dr Carolyne </a:t>
            </a:r>
            <a:r>
              <a:rPr lang="en-GB" dirty="0" err="1">
                <a:cs typeface="Arial"/>
              </a:rPr>
              <a:t>Tah</a:t>
            </a:r>
            <a:endParaRPr lang="en-US" dirty="0">
              <a:cs typeface="Arial"/>
            </a:endParaRPr>
          </a:p>
          <a:p>
            <a:r>
              <a:rPr lang="en-GB" dirty="0">
                <a:cs typeface="Arial"/>
              </a:rPr>
              <a:t> </a:t>
            </a:r>
            <a:r>
              <a:rPr lang="en-GB" sz="2200" dirty="0">
                <a:cs typeface="Arial"/>
              </a:rPr>
              <a:t>Head of AF Evaluation Support Team</a:t>
            </a:r>
          </a:p>
          <a:p>
            <a:endParaRPr lang="en-GB" dirty="0">
              <a:cs typeface="Arial"/>
            </a:endParaRPr>
          </a:p>
        </p:txBody>
      </p:sp>
    </p:spTree>
    <p:extLst>
      <p:ext uri="{BB962C8B-B14F-4D97-AF65-F5344CB8AC3E}">
        <p14:creationId xmlns:p14="http://schemas.microsoft.com/office/powerpoint/2010/main" val="1974790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80487-2A17-003A-D2FE-FEA80E73BBE0}"/>
              </a:ext>
            </a:extLst>
          </p:cNvPr>
          <p:cNvSpPr>
            <a:spLocks noGrp="1"/>
          </p:cNvSpPr>
          <p:nvPr>
            <p:ph type="title"/>
          </p:nvPr>
        </p:nvSpPr>
        <p:spPr/>
        <p:txBody>
          <a:bodyPr/>
          <a:lstStyle/>
          <a:p>
            <a:r>
              <a:rPr lang="en-GB" dirty="0"/>
              <a:t>Why use TOC</a:t>
            </a:r>
          </a:p>
        </p:txBody>
      </p:sp>
      <p:sp>
        <p:nvSpPr>
          <p:cNvPr id="3" name="Text Placeholder 2">
            <a:extLst>
              <a:ext uri="{FF2B5EF4-FFF2-40B4-BE49-F238E27FC236}">
                <a16:creationId xmlns:a16="http://schemas.microsoft.com/office/drawing/2014/main" id="{66589CE4-7AC4-E393-E846-353A29303CF5}"/>
              </a:ext>
            </a:extLst>
          </p:cNvPr>
          <p:cNvSpPr>
            <a:spLocks noGrp="1"/>
          </p:cNvSpPr>
          <p:nvPr>
            <p:ph type="body" sz="quarter" idx="13"/>
          </p:nvPr>
        </p:nvSpPr>
        <p:spPr>
          <a:xfrm>
            <a:off x="407988" y="1690688"/>
            <a:ext cx="11376025" cy="4665109"/>
          </a:xfrm>
        </p:spPr>
        <p:txBody>
          <a:bodyPr vert="horz" lIns="91440" tIns="45720" rIns="91440" bIns="45720" rtlCol="0" anchor="t">
            <a:normAutofit lnSpcReduction="10000"/>
          </a:bodyPr>
          <a:lstStyle/>
          <a:p>
            <a:pPr marL="0" indent="0" algn="l" rtl="0" fontAlgn="base">
              <a:buNone/>
            </a:pPr>
            <a:r>
              <a:rPr lang="en-GB" sz="2000" b="0" i="0" u="none" strike="noStrike">
                <a:solidFill>
                  <a:srgbClr val="333333"/>
                </a:solidFill>
                <a:effectLst/>
              </a:rPr>
              <a:t>When you produce a good TOC you will have:</a:t>
            </a:r>
            <a:r>
              <a:rPr lang="en-US" sz="2000" b="0" i="0">
                <a:solidFill>
                  <a:srgbClr val="333333"/>
                </a:solidFill>
                <a:effectLst/>
              </a:rPr>
              <a:t>​</a:t>
            </a:r>
            <a:endParaRPr lang="en-US" sz="2800" b="0" i="0">
              <a:solidFill>
                <a:srgbClr val="000000"/>
              </a:solidFill>
              <a:effectLst/>
            </a:endParaRPr>
          </a:p>
          <a:p>
            <a:pPr algn="l" rtl="0" fontAlgn="base">
              <a:lnSpc>
                <a:spcPct val="100000"/>
              </a:lnSpc>
              <a:spcBef>
                <a:spcPts val="1200"/>
              </a:spcBef>
            </a:pPr>
            <a:r>
              <a:rPr lang="en-GB" sz="2000">
                <a:solidFill>
                  <a:srgbClr val="333333"/>
                </a:solidFill>
              </a:rPr>
              <a:t>A </a:t>
            </a:r>
            <a:r>
              <a:rPr lang="en-GB" sz="2000" i="0" u="none" strike="noStrike">
                <a:solidFill>
                  <a:srgbClr val="333333"/>
                </a:solidFill>
                <a:effectLst/>
              </a:rPr>
              <a:t>clear description of what you want </a:t>
            </a:r>
            <a:r>
              <a:rPr lang="en-GB" sz="2000" b="0" i="0" u="none" strike="noStrike">
                <a:solidFill>
                  <a:srgbClr val="333333"/>
                </a:solidFill>
                <a:effectLst/>
              </a:rPr>
              <a:t>and the </a:t>
            </a:r>
            <a:r>
              <a:rPr lang="en-GB" sz="2000" i="0" u="none" strike="noStrike">
                <a:solidFill>
                  <a:srgbClr val="333333"/>
                </a:solidFill>
                <a:effectLst/>
              </a:rPr>
              <a:t>most efficient way of getting there</a:t>
            </a:r>
            <a:r>
              <a:rPr lang="en-US" sz="2000" b="0" i="0">
                <a:solidFill>
                  <a:srgbClr val="333333"/>
                </a:solidFill>
                <a:effectLst/>
              </a:rPr>
              <a:t>​.</a:t>
            </a:r>
            <a:endParaRPr lang="en-US" sz="2800" b="0" i="0">
              <a:solidFill>
                <a:srgbClr val="000000"/>
              </a:solidFill>
              <a:effectLst/>
            </a:endParaRPr>
          </a:p>
          <a:p>
            <a:pPr algn="l" rtl="0" fontAlgn="base">
              <a:lnSpc>
                <a:spcPct val="100000"/>
              </a:lnSpc>
              <a:spcBef>
                <a:spcPts val="1200"/>
              </a:spcBef>
            </a:pPr>
            <a:r>
              <a:rPr lang="en-GB" sz="2000">
                <a:solidFill>
                  <a:srgbClr val="333333"/>
                </a:solidFill>
              </a:rPr>
              <a:t>A</a:t>
            </a:r>
            <a:r>
              <a:rPr lang="en-GB" sz="2000" b="0" i="0" u="none" strike="noStrike">
                <a:solidFill>
                  <a:srgbClr val="333333"/>
                </a:solidFill>
                <a:effectLst/>
              </a:rPr>
              <a:t>n </a:t>
            </a:r>
            <a:r>
              <a:rPr lang="en-GB" sz="2000" i="0" u="none" strike="noStrike">
                <a:solidFill>
                  <a:srgbClr val="333333"/>
                </a:solidFill>
                <a:effectLst/>
              </a:rPr>
              <a:t>agreement amongst your stakeholders </a:t>
            </a:r>
            <a:r>
              <a:rPr lang="en-GB" sz="2000" b="0" i="0" u="none" strike="noStrike">
                <a:solidFill>
                  <a:srgbClr val="333333"/>
                </a:solidFill>
                <a:effectLst/>
              </a:rPr>
              <a:t>about how they define success, what data should be collected, and when and how to measure success</a:t>
            </a:r>
            <a:r>
              <a:rPr lang="en-US" sz="2000" b="0" i="0">
                <a:solidFill>
                  <a:srgbClr val="333333"/>
                </a:solidFill>
                <a:effectLst/>
              </a:rPr>
              <a:t>​.</a:t>
            </a:r>
            <a:endParaRPr lang="en-US" sz="2800" b="0" i="0">
              <a:solidFill>
                <a:srgbClr val="000000"/>
              </a:solidFill>
              <a:effectLst/>
            </a:endParaRPr>
          </a:p>
          <a:p>
            <a:pPr algn="l" rtl="0" fontAlgn="base">
              <a:lnSpc>
                <a:spcPct val="100000"/>
              </a:lnSpc>
              <a:spcBef>
                <a:spcPts val="1200"/>
              </a:spcBef>
            </a:pPr>
            <a:r>
              <a:rPr lang="en-GB" sz="2000">
                <a:solidFill>
                  <a:srgbClr val="333333"/>
                </a:solidFill>
              </a:rPr>
              <a:t>A</a:t>
            </a:r>
            <a:r>
              <a:rPr lang="en-GB" sz="2000" b="0" i="0" u="none" strike="noStrike">
                <a:solidFill>
                  <a:srgbClr val="333333"/>
                </a:solidFill>
                <a:effectLst/>
              </a:rPr>
              <a:t> clear process to draw on </a:t>
            </a:r>
            <a:r>
              <a:rPr lang="en-GB" sz="2000" i="0" u="none" strike="noStrike">
                <a:solidFill>
                  <a:srgbClr val="333333"/>
                </a:solidFill>
                <a:effectLst/>
              </a:rPr>
              <a:t>existing evidence and theory </a:t>
            </a:r>
            <a:r>
              <a:rPr lang="en-GB" sz="2000" b="0" i="0" u="none" strike="noStrike">
                <a:solidFill>
                  <a:srgbClr val="333333"/>
                </a:solidFill>
                <a:effectLst/>
              </a:rPr>
              <a:t>about how change works in your specific context and identify any necessary assumptions. </a:t>
            </a:r>
            <a:r>
              <a:rPr lang="en-US" sz="2000" b="0" i="0">
                <a:solidFill>
                  <a:srgbClr val="333333"/>
                </a:solidFill>
                <a:effectLst/>
              </a:rPr>
              <a:t>​</a:t>
            </a:r>
            <a:endParaRPr lang="en-US" sz="2800" b="0" i="0">
              <a:solidFill>
                <a:srgbClr val="000000"/>
              </a:solidFill>
              <a:effectLst/>
            </a:endParaRPr>
          </a:p>
          <a:p>
            <a:pPr algn="l" rtl="0" fontAlgn="base">
              <a:lnSpc>
                <a:spcPct val="100000"/>
              </a:lnSpc>
              <a:spcBef>
                <a:spcPts val="1200"/>
              </a:spcBef>
            </a:pPr>
            <a:r>
              <a:rPr lang="en-GB" sz="2000" i="0" u="none" strike="noStrike">
                <a:solidFill>
                  <a:srgbClr val="333333"/>
                </a:solidFill>
                <a:effectLst/>
              </a:rPr>
              <a:t>A plan for monitoring and evaluation </a:t>
            </a:r>
            <a:r>
              <a:rPr lang="en-GB" sz="2000" b="0" i="0" u="none" strike="noStrike">
                <a:solidFill>
                  <a:srgbClr val="333333"/>
                </a:solidFill>
                <a:effectLst/>
              </a:rPr>
              <a:t>to help you identify the most useful lines of enquiries, understand what works, and learn from failures.</a:t>
            </a:r>
            <a:r>
              <a:rPr lang="en-US" sz="2000" b="0" i="0">
                <a:solidFill>
                  <a:srgbClr val="333333"/>
                </a:solidFill>
                <a:effectLst/>
              </a:rPr>
              <a:t>​</a:t>
            </a:r>
            <a:endParaRPr lang="en-US" sz="2800" b="0" i="0">
              <a:solidFill>
                <a:srgbClr val="000000"/>
              </a:solidFill>
              <a:effectLst/>
            </a:endParaRPr>
          </a:p>
          <a:p>
            <a:pPr algn="l" rtl="0" fontAlgn="base">
              <a:lnSpc>
                <a:spcPct val="100000"/>
              </a:lnSpc>
              <a:spcBef>
                <a:spcPts val="1200"/>
              </a:spcBef>
            </a:pPr>
            <a:r>
              <a:rPr lang="en-GB" sz="2000">
                <a:solidFill>
                  <a:srgbClr val="333333"/>
                </a:solidFill>
              </a:rPr>
              <a:t>A</a:t>
            </a:r>
            <a:r>
              <a:rPr lang="en-GB" sz="2000" b="0" i="0" u="none" strike="noStrike">
                <a:solidFill>
                  <a:srgbClr val="333333"/>
                </a:solidFill>
                <a:effectLst/>
              </a:rPr>
              <a:t> </a:t>
            </a:r>
            <a:r>
              <a:rPr lang="en-GB" sz="2000" i="0" u="none" strike="noStrike">
                <a:solidFill>
                  <a:srgbClr val="333333"/>
                </a:solidFill>
                <a:effectLst/>
              </a:rPr>
              <a:t>visual representation </a:t>
            </a:r>
            <a:r>
              <a:rPr lang="en-GB" sz="2000" b="0" i="0" u="none" strike="noStrike">
                <a:solidFill>
                  <a:srgbClr val="333333"/>
                </a:solidFill>
                <a:effectLst/>
              </a:rPr>
              <a:t>of the change you want to see</a:t>
            </a:r>
            <a:r>
              <a:rPr lang="en-US" sz="2000" b="0" i="0">
                <a:solidFill>
                  <a:srgbClr val="333333"/>
                </a:solidFill>
                <a:effectLst/>
              </a:rPr>
              <a:t>​.</a:t>
            </a:r>
            <a:endParaRPr lang="en-US" sz="2800" b="0" i="0">
              <a:solidFill>
                <a:srgbClr val="000000"/>
              </a:solidFill>
              <a:effectLst/>
            </a:endParaRPr>
          </a:p>
          <a:p>
            <a:pPr algn="l" rtl="0" fontAlgn="base">
              <a:lnSpc>
                <a:spcPct val="100000"/>
              </a:lnSpc>
              <a:spcBef>
                <a:spcPts val="1200"/>
              </a:spcBef>
            </a:pPr>
            <a:r>
              <a:rPr lang="en-GB" sz="2000">
                <a:solidFill>
                  <a:srgbClr val="333333"/>
                </a:solidFill>
              </a:rPr>
              <a:t>A</a:t>
            </a:r>
            <a:r>
              <a:rPr lang="en-GB" sz="2000" b="0" i="0" u="none" strike="noStrike">
                <a:solidFill>
                  <a:srgbClr val="333333"/>
                </a:solidFill>
                <a:effectLst/>
              </a:rPr>
              <a:t> </a:t>
            </a:r>
            <a:r>
              <a:rPr lang="en-GB" sz="2000" i="0" u="none" strike="noStrike">
                <a:solidFill>
                  <a:srgbClr val="333333"/>
                </a:solidFill>
                <a:effectLst/>
              </a:rPr>
              <a:t>powerful communication tool </a:t>
            </a:r>
            <a:r>
              <a:rPr lang="en-GB" sz="2000" b="0" i="0" u="none" strike="noStrike">
                <a:solidFill>
                  <a:srgbClr val="333333"/>
                </a:solidFill>
                <a:effectLst/>
              </a:rPr>
              <a:t>that captures the complex processes involved</a:t>
            </a:r>
            <a:r>
              <a:rPr lang="en-US" sz="2000" b="0" i="0">
                <a:solidFill>
                  <a:srgbClr val="333333"/>
                </a:solidFill>
                <a:effectLst/>
              </a:rPr>
              <a:t>​</a:t>
            </a:r>
            <a:endParaRPr lang="en-US" sz="2800" b="0" i="0">
              <a:solidFill>
                <a:srgbClr val="000000"/>
              </a:solidFill>
              <a:effectLst/>
            </a:endParaRPr>
          </a:p>
          <a:p>
            <a:pPr algn="l" rtl="0" fontAlgn="base">
              <a:lnSpc>
                <a:spcPct val="100000"/>
              </a:lnSpc>
              <a:spcBef>
                <a:spcPts val="1200"/>
              </a:spcBef>
            </a:pPr>
            <a:r>
              <a:rPr lang="en-GB" sz="2000">
                <a:solidFill>
                  <a:srgbClr val="333333"/>
                </a:solidFill>
              </a:rPr>
              <a:t>A</a:t>
            </a:r>
            <a:r>
              <a:rPr lang="en-GB" sz="2000" b="0" i="0" u="none" strike="noStrike">
                <a:solidFill>
                  <a:srgbClr val="333333"/>
                </a:solidFill>
                <a:effectLst/>
              </a:rPr>
              <a:t> framework that </a:t>
            </a:r>
            <a:r>
              <a:rPr lang="en-GB" sz="2000" i="0" u="none" strike="noStrike">
                <a:solidFill>
                  <a:srgbClr val="333333"/>
                </a:solidFill>
                <a:effectLst/>
              </a:rPr>
              <a:t>helps your funders understand </a:t>
            </a:r>
            <a:r>
              <a:rPr lang="en-GB" sz="2000" b="0" i="0" u="none" strike="noStrike">
                <a:solidFill>
                  <a:srgbClr val="333333"/>
                </a:solidFill>
                <a:effectLst/>
              </a:rPr>
              <a:t>how working with you will help them achieve their own objectives.</a:t>
            </a:r>
            <a:endParaRPr lang="en-US" sz="2800" b="0" i="0">
              <a:solidFill>
                <a:srgbClr val="000000"/>
              </a:solidFill>
              <a:effectLst/>
            </a:endParaRPr>
          </a:p>
        </p:txBody>
      </p:sp>
      <p:sp>
        <p:nvSpPr>
          <p:cNvPr id="5" name="Slide Number Placeholder 4">
            <a:extLst>
              <a:ext uri="{FF2B5EF4-FFF2-40B4-BE49-F238E27FC236}">
                <a16:creationId xmlns:a16="http://schemas.microsoft.com/office/drawing/2014/main" id="{4A2D3EB5-E76A-F73D-CEA0-E0B6F6C471BB}"/>
              </a:ext>
              <a:ext uri="{C183D7F6-B498-43B3-948B-1728B52AA6E4}">
                <adec:decorative xmlns:adec="http://schemas.microsoft.com/office/drawing/2017/decorative" val="0"/>
              </a:ext>
            </a:extLst>
          </p:cNvPr>
          <p:cNvSpPr>
            <a:spLocks noGrp="1"/>
          </p:cNvSpPr>
          <p:nvPr>
            <p:ph type="sldNum" sz="quarter" idx="12"/>
          </p:nvPr>
        </p:nvSpPr>
        <p:spPr/>
        <p:txBody>
          <a:bodyPr/>
          <a:lstStyle/>
          <a:p>
            <a:fld id="{8830C921-2C29-4BA0-AE9C-E05DF8ECBB1F}" type="slidenum">
              <a:rPr lang="en-GB" smtClean="0"/>
              <a:pPr/>
              <a:t>10</a:t>
            </a:fld>
            <a:endParaRPr lang="en-GB"/>
          </a:p>
        </p:txBody>
      </p:sp>
      <p:sp>
        <p:nvSpPr>
          <p:cNvPr id="6" name="Footer Placeholder 3">
            <a:extLst>
              <a:ext uri="{FF2B5EF4-FFF2-40B4-BE49-F238E27FC236}">
                <a16:creationId xmlns:a16="http://schemas.microsoft.com/office/drawing/2014/main" id="{F01A9657-833D-2DE2-EABC-457BDF24EE64}"/>
              </a:ext>
              <a:ext uri="{C183D7F6-B498-43B3-948B-1728B52AA6E4}">
                <adec:decorative xmlns:adec="http://schemas.microsoft.com/office/drawing/2017/decorative" val="1"/>
              </a:ext>
            </a:extLst>
          </p:cNvPr>
          <p:cNvSpPr>
            <a:spLocks noGrp="1"/>
          </p:cNvSpPr>
          <p:nvPr>
            <p:ph type="ftr" sz="quarter" idx="11"/>
          </p:nvPr>
        </p:nvSpPr>
        <p:spPr>
          <a:xfrm>
            <a:off x="407989" y="6355798"/>
            <a:ext cx="5902961" cy="365125"/>
          </a:xfrm>
        </p:spPr>
        <p:txBody>
          <a:bodyPr/>
          <a:lstStyle/>
          <a:p>
            <a:r>
              <a:rPr lang="en-GB"/>
              <a:t>An introduction to Theory of Change</a:t>
            </a:r>
          </a:p>
        </p:txBody>
      </p:sp>
    </p:spTree>
    <p:extLst>
      <p:ext uri="{BB962C8B-B14F-4D97-AF65-F5344CB8AC3E}">
        <p14:creationId xmlns:p14="http://schemas.microsoft.com/office/powerpoint/2010/main" val="337752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0E0B2-85EE-1FA1-4D85-AD27094CCBEC}"/>
              </a:ext>
            </a:extLst>
          </p:cNvPr>
          <p:cNvSpPr>
            <a:spLocks noGrp="1"/>
          </p:cNvSpPr>
          <p:nvPr>
            <p:ph type="title"/>
          </p:nvPr>
        </p:nvSpPr>
        <p:spPr/>
        <p:txBody>
          <a:bodyPr/>
          <a:lstStyle/>
          <a:p>
            <a:r>
              <a:rPr lang="en-GB" dirty="0">
                <a:latin typeface="Arial Rounded MT Bold"/>
              </a:rPr>
              <a:t>TOC component parts</a:t>
            </a:r>
            <a:endParaRPr lang="en-GB" dirty="0"/>
          </a:p>
        </p:txBody>
      </p:sp>
      <p:sp>
        <p:nvSpPr>
          <p:cNvPr id="27" name="Rectangle 26">
            <a:extLst>
              <a:ext uri="{FF2B5EF4-FFF2-40B4-BE49-F238E27FC236}">
                <a16:creationId xmlns:a16="http://schemas.microsoft.com/office/drawing/2014/main" id="{CA32D6A7-8A3F-D75C-66D8-4841967F0348}"/>
              </a:ext>
            </a:extLst>
          </p:cNvPr>
          <p:cNvSpPr/>
          <p:nvPr/>
        </p:nvSpPr>
        <p:spPr>
          <a:xfrm>
            <a:off x="1245456" y="1566862"/>
            <a:ext cx="1659121" cy="1700349"/>
          </a:xfrm>
          <a:prstGeom prst="rect">
            <a:avLst/>
          </a:prstGeom>
          <a:noFill/>
          <a:ln w="12700">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a:solidFill>
                  <a:schemeClr val="tx1"/>
                </a:solidFill>
                <a:latin typeface="Arial" panose="020B0604020202020204" pitchFamily="34" charset="0"/>
                <a:cs typeface="Arial" panose="020B0604020202020204" pitchFamily="34" charset="0"/>
              </a:rPr>
              <a:t>Situation: </a:t>
            </a:r>
          </a:p>
          <a:p>
            <a:endParaRPr lang="en-US" sz="1200" b="1">
              <a:solidFill>
                <a:schemeClr val="tx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A8F4B131-6CB5-6055-ED88-ED9A2516BA49}"/>
              </a:ext>
            </a:extLst>
          </p:cNvPr>
          <p:cNvSpPr/>
          <p:nvPr/>
        </p:nvSpPr>
        <p:spPr>
          <a:xfrm>
            <a:off x="1245456" y="3406002"/>
            <a:ext cx="1659121" cy="1700349"/>
          </a:xfrm>
          <a:prstGeom prst="rect">
            <a:avLst/>
          </a:prstGeom>
          <a:noFill/>
          <a:ln w="12700">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a:solidFill>
                  <a:schemeClr val="tx1"/>
                </a:solidFill>
                <a:latin typeface="Arial" panose="020B0604020202020204" pitchFamily="34" charset="0"/>
                <a:cs typeface="Arial" panose="020B0604020202020204" pitchFamily="34" charset="0"/>
              </a:rPr>
              <a:t>Problem:</a:t>
            </a:r>
          </a:p>
          <a:p>
            <a:endParaRPr lang="en-US" sz="1200" b="1">
              <a:solidFill>
                <a:schemeClr val="tx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5C916D2B-27E9-909B-E09D-629405851ABA}"/>
              </a:ext>
            </a:extLst>
          </p:cNvPr>
          <p:cNvSpPr/>
          <p:nvPr/>
        </p:nvSpPr>
        <p:spPr>
          <a:xfrm>
            <a:off x="1245456" y="5214742"/>
            <a:ext cx="1659121" cy="1020672"/>
          </a:xfrm>
          <a:prstGeom prst="rect">
            <a:avLst/>
          </a:prstGeom>
          <a:noFill/>
          <a:ln w="12700">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a:solidFill>
                  <a:schemeClr val="tx1"/>
                </a:solidFill>
                <a:latin typeface="Arial" panose="020B0604020202020204" pitchFamily="34" charset="0"/>
                <a:cs typeface="Arial" panose="020B0604020202020204" pitchFamily="34" charset="0"/>
              </a:rPr>
              <a:t>Stakeholder(s):</a:t>
            </a:r>
          </a:p>
          <a:p>
            <a:endParaRPr lang="en-US" sz="1200" b="1">
              <a:solidFill>
                <a:schemeClr val="tx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1BE41A28-5566-E89F-88EC-0A43D8E338AE}"/>
              </a:ext>
            </a:extLst>
          </p:cNvPr>
          <p:cNvSpPr/>
          <p:nvPr/>
        </p:nvSpPr>
        <p:spPr>
          <a:xfrm>
            <a:off x="3030663" y="1571716"/>
            <a:ext cx="1435711" cy="330346"/>
          </a:xfrm>
          <a:prstGeom prst="rect">
            <a:avLst/>
          </a:prstGeom>
          <a:solidFill>
            <a:srgbClr val="003D59"/>
          </a:solidFill>
          <a:ln>
            <a:solidFill>
              <a:srgbClr val="003D5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a:solidFill>
                  <a:srgbClr val="FFFFFF"/>
                </a:solidFill>
                <a:latin typeface="Arial" panose="020B0604020202020204" pitchFamily="34" charset="0"/>
                <a:cs typeface="Arial" panose="020B0604020202020204" pitchFamily="34" charset="0"/>
              </a:rPr>
              <a:t>Inputs</a:t>
            </a:r>
          </a:p>
        </p:txBody>
      </p:sp>
      <p:sp>
        <p:nvSpPr>
          <p:cNvPr id="21" name="Rectangle 20">
            <a:extLst>
              <a:ext uri="{FF2B5EF4-FFF2-40B4-BE49-F238E27FC236}">
                <a16:creationId xmlns:a16="http://schemas.microsoft.com/office/drawing/2014/main" id="{8F4408F2-2C07-3CD2-8685-8D7BABDE9A36}"/>
              </a:ext>
            </a:extLst>
          </p:cNvPr>
          <p:cNvSpPr/>
          <p:nvPr/>
        </p:nvSpPr>
        <p:spPr>
          <a:xfrm>
            <a:off x="3030663" y="1939971"/>
            <a:ext cx="1435711" cy="3166380"/>
          </a:xfrm>
          <a:prstGeom prst="rect">
            <a:avLst/>
          </a:prstGeom>
          <a:ln w="25400">
            <a:solidFill>
              <a:srgbClr val="003D59"/>
            </a:solidFill>
          </a:ln>
        </p:spPr>
        <p:style>
          <a:lnRef idx="2">
            <a:schemeClr val="accent4"/>
          </a:lnRef>
          <a:fillRef idx="1">
            <a:schemeClr val="lt1"/>
          </a:fillRef>
          <a:effectRef idx="0">
            <a:schemeClr val="accent4"/>
          </a:effectRef>
          <a:fontRef idx="minor">
            <a:schemeClr val="dk1"/>
          </a:fontRef>
        </p:style>
        <p:txBody>
          <a:bodyPr rtlCol="0" anchor="t"/>
          <a:lstStyle/>
          <a:p>
            <a:r>
              <a:rPr lang="en-GB" sz="1400"/>
              <a:t>Inputs include items such as financial inputs, people, skills, data and infrastructure / environment.</a:t>
            </a:r>
          </a:p>
        </p:txBody>
      </p:sp>
      <p:sp>
        <p:nvSpPr>
          <p:cNvPr id="37" name="Rectangle 36">
            <a:extLst>
              <a:ext uri="{FF2B5EF4-FFF2-40B4-BE49-F238E27FC236}">
                <a16:creationId xmlns:a16="http://schemas.microsoft.com/office/drawing/2014/main" id="{7977DF89-4188-4EAF-DCD6-DBD8FD7B115A}"/>
              </a:ext>
            </a:extLst>
          </p:cNvPr>
          <p:cNvSpPr/>
          <p:nvPr/>
        </p:nvSpPr>
        <p:spPr>
          <a:xfrm>
            <a:off x="4618800" y="1573078"/>
            <a:ext cx="1435711" cy="327621"/>
          </a:xfrm>
          <a:prstGeom prst="rect">
            <a:avLst/>
          </a:prstGeom>
          <a:solidFill>
            <a:srgbClr val="003D59"/>
          </a:solidFill>
          <a:ln>
            <a:solidFill>
              <a:srgbClr val="003D5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a:solidFill>
                  <a:srgbClr val="FFFFFF"/>
                </a:solidFill>
                <a:latin typeface="Arial" panose="020B0604020202020204" pitchFamily="34" charset="0"/>
                <a:cs typeface="Arial" panose="020B0604020202020204" pitchFamily="34" charset="0"/>
              </a:rPr>
              <a:t>Activities</a:t>
            </a:r>
          </a:p>
        </p:txBody>
      </p:sp>
      <p:sp>
        <p:nvSpPr>
          <p:cNvPr id="36" name="Rectangle 35">
            <a:extLst>
              <a:ext uri="{FF2B5EF4-FFF2-40B4-BE49-F238E27FC236}">
                <a16:creationId xmlns:a16="http://schemas.microsoft.com/office/drawing/2014/main" id="{AC1677BB-1FB6-8C9C-C77C-B00A4D1AC30C}"/>
              </a:ext>
            </a:extLst>
          </p:cNvPr>
          <p:cNvSpPr/>
          <p:nvPr/>
        </p:nvSpPr>
        <p:spPr>
          <a:xfrm>
            <a:off x="4622827" y="1945669"/>
            <a:ext cx="1435712" cy="3169892"/>
          </a:xfrm>
          <a:prstGeom prst="rect">
            <a:avLst/>
          </a:prstGeom>
          <a:ln w="25400">
            <a:solidFill>
              <a:srgbClr val="003D59"/>
            </a:solidFill>
          </a:ln>
        </p:spPr>
        <p:style>
          <a:lnRef idx="2">
            <a:schemeClr val="accent4"/>
          </a:lnRef>
          <a:fillRef idx="1">
            <a:schemeClr val="lt1"/>
          </a:fillRef>
          <a:effectRef idx="0">
            <a:schemeClr val="accent4"/>
          </a:effectRef>
          <a:fontRef idx="minor">
            <a:schemeClr val="dk1"/>
          </a:fontRef>
        </p:style>
        <p:txBody>
          <a:bodyPr rtlCol="0" anchor="t"/>
          <a:lstStyle/>
          <a:p>
            <a:r>
              <a:rPr lang="en-GB" sz="1400"/>
              <a:t>Activities that are associated with the policy or programme, use inputs and result in outputs.</a:t>
            </a:r>
          </a:p>
          <a:p>
            <a:endParaRPr lang="en-GB" sz="1400"/>
          </a:p>
          <a:p>
            <a:r>
              <a:rPr lang="en-GB" sz="1400"/>
              <a:t>Activities are of value only to the extent that they produce outputs.</a:t>
            </a:r>
          </a:p>
        </p:txBody>
      </p:sp>
      <p:sp>
        <p:nvSpPr>
          <p:cNvPr id="38" name="Rectangle 37">
            <a:extLst>
              <a:ext uri="{FF2B5EF4-FFF2-40B4-BE49-F238E27FC236}">
                <a16:creationId xmlns:a16="http://schemas.microsoft.com/office/drawing/2014/main" id="{3666CCD5-CBB4-F7FF-5A37-05B8E26644C7}"/>
              </a:ext>
            </a:extLst>
          </p:cNvPr>
          <p:cNvSpPr/>
          <p:nvPr/>
        </p:nvSpPr>
        <p:spPr>
          <a:xfrm>
            <a:off x="6214991" y="1571716"/>
            <a:ext cx="1435711" cy="326834"/>
          </a:xfrm>
          <a:prstGeom prst="rect">
            <a:avLst/>
          </a:prstGeom>
          <a:noFill/>
          <a:ln>
            <a:solidFill>
              <a:srgbClr val="003D59"/>
            </a:solidFill>
            <a:prstDash val="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a:solidFill>
                  <a:srgbClr val="003D59"/>
                </a:solidFill>
                <a:latin typeface="Arial" panose="020B0604020202020204" pitchFamily="34" charset="0"/>
                <a:cs typeface="Arial" panose="020B0604020202020204" pitchFamily="34" charset="0"/>
              </a:rPr>
              <a:t>Outputs</a:t>
            </a:r>
          </a:p>
        </p:txBody>
      </p:sp>
      <p:sp>
        <p:nvSpPr>
          <p:cNvPr id="41" name="Rectangle 40">
            <a:extLst>
              <a:ext uri="{FF2B5EF4-FFF2-40B4-BE49-F238E27FC236}">
                <a16:creationId xmlns:a16="http://schemas.microsoft.com/office/drawing/2014/main" id="{283E37D4-BBAC-B2A2-DAC2-A24A6306A2EF}"/>
              </a:ext>
            </a:extLst>
          </p:cNvPr>
          <p:cNvSpPr/>
          <p:nvPr/>
        </p:nvSpPr>
        <p:spPr>
          <a:xfrm>
            <a:off x="6214990" y="1945669"/>
            <a:ext cx="1435712" cy="3166380"/>
          </a:xfrm>
          <a:prstGeom prst="rect">
            <a:avLst/>
          </a:prstGeom>
          <a:ln w="12700">
            <a:solidFill>
              <a:srgbClr val="003D59"/>
            </a:solidFill>
            <a:prstDash val="dash"/>
          </a:ln>
        </p:spPr>
        <p:style>
          <a:lnRef idx="2">
            <a:schemeClr val="accent4"/>
          </a:lnRef>
          <a:fillRef idx="1">
            <a:schemeClr val="lt1"/>
          </a:fillRef>
          <a:effectRef idx="0">
            <a:schemeClr val="accent4"/>
          </a:effectRef>
          <a:fontRef idx="minor">
            <a:schemeClr val="dk1"/>
          </a:fontRef>
        </p:style>
        <p:txBody>
          <a:bodyPr rtlCol="0" anchor="t"/>
          <a:lstStyle/>
          <a:p>
            <a:r>
              <a:rPr lang="en-GB" sz="1200"/>
              <a:t>Outputs are generally defined as the products of programme activities and are necessary for achieving the programme outcomes.</a:t>
            </a:r>
          </a:p>
          <a:p>
            <a:endParaRPr lang="en-GB" sz="1200"/>
          </a:p>
          <a:p>
            <a:r>
              <a:rPr lang="en-GB" sz="1200"/>
              <a:t>They can be thought of as tangible things and as direct output of policy or programme activities.</a:t>
            </a:r>
          </a:p>
        </p:txBody>
      </p:sp>
      <p:sp>
        <p:nvSpPr>
          <p:cNvPr id="39" name="Rectangle 38">
            <a:extLst>
              <a:ext uri="{FF2B5EF4-FFF2-40B4-BE49-F238E27FC236}">
                <a16:creationId xmlns:a16="http://schemas.microsoft.com/office/drawing/2014/main" id="{334E151C-A30A-04DF-A8F1-47E65CE9C2D7}"/>
              </a:ext>
            </a:extLst>
          </p:cNvPr>
          <p:cNvSpPr/>
          <p:nvPr/>
        </p:nvSpPr>
        <p:spPr>
          <a:xfrm>
            <a:off x="7807155" y="1573072"/>
            <a:ext cx="1435711" cy="319780"/>
          </a:xfrm>
          <a:prstGeom prst="rect">
            <a:avLst/>
          </a:prstGeom>
          <a:solidFill>
            <a:srgbClr val="003D59"/>
          </a:solidFill>
          <a:ln>
            <a:solidFill>
              <a:srgbClr val="003D5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a:solidFill>
                  <a:srgbClr val="FFFFFF"/>
                </a:solidFill>
                <a:latin typeface="Arial" panose="020B0604020202020204" pitchFamily="34" charset="0"/>
                <a:cs typeface="Arial" panose="020B0604020202020204" pitchFamily="34" charset="0"/>
              </a:rPr>
              <a:t>Outcomes</a:t>
            </a:r>
          </a:p>
        </p:txBody>
      </p:sp>
      <p:sp>
        <p:nvSpPr>
          <p:cNvPr id="42" name="Rectangle 41">
            <a:extLst>
              <a:ext uri="{FF2B5EF4-FFF2-40B4-BE49-F238E27FC236}">
                <a16:creationId xmlns:a16="http://schemas.microsoft.com/office/drawing/2014/main" id="{E2C2845D-B663-E726-7180-2F82288FE8A4}"/>
              </a:ext>
            </a:extLst>
          </p:cNvPr>
          <p:cNvSpPr/>
          <p:nvPr/>
        </p:nvSpPr>
        <p:spPr>
          <a:xfrm>
            <a:off x="7807154" y="1947011"/>
            <a:ext cx="1435712" cy="3159340"/>
          </a:xfrm>
          <a:prstGeom prst="rect">
            <a:avLst/>
          </a:prstGeom>
          <a:ln w="25400">
            <a:solidFill>
              <a:srgbClr val="003D59"/>
            </a:solidFill>
          </a:ln>
        </p:spPr>
        <p:style>
          <a:lnRef idx="2">
            <a:schemeClr val="accent4"/>
          </a:lnRef>
          <a:fillRef idx="1">
            <a:schemeClr val="lt1"/>
          </a:fillRef>
          <a:effectRef idx="0">
            <a:schemeClr val="accent4"/>
          </a:effectRef>
          <a:fontRef idx="minor">
            <a:schemeClr val="dk1"/>
          </a:fontRef>
        </p:style>
        <p:txBody>
          <a:bodyPr rtlCol="0" anchor="t"/>
          <a:lstStyle/>
          <a:p>
            <a:r>
              <a:rPr lang="en-GB" sz="1400"/>
              <a:t>Outcomes are the end results of the policy or programme (expected or not, beneficial or not), that are within reach to influence and measure.</a:t>
            </a:r>
          </a:p>
        </p:txBody>
      </p:sp>
      <p:sp>
        <p:nvSpPr>
          <p:cNvPr id="40" name="Rectangle 39">
            <a:extLst>
              <a:ext uri="{FF2B5EF4-FFF2-40B4-BE49-F238E27FC236}">
                <a16:creationId xmlns:a16="http://schemas.microsoft.com/office/drawing/2014/main" id="{72AD7E4D-BC4F-835B-3137-B7FF1AE410FA}"/>
              </a:ext>
            </a:extLst>
          </p:cNvPr>
          <p:cNvSpPr/>
          <p:nvPr/>
        </p:nvSpPr>
        <p:spPr>
          <a:xfrm>
            <a:off x="9399319" y="1566862"/>
            <a:ext cx="1435711" cy="319781"/>
          </a:xfrm>
          <a:prstGeom prst="rect">
            <a:avLst/>
          </a:prstGeom>
          <a:solidFill>
            <a:srgbClr val="003D59"/>
          </a:solidFill>
          <a:ln>
            <a:solidFill>
              <a:srgbClr val="003D5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a:solidFill>
                  <a:srgbClr val="FFFFFF"/>
                </a:solidFill>
                <a:latin typeface="Arial" panose="020B0604020202020204" pitchFamily="34" charset="0"/>
                <a:cs typeface="Arial" panose="020B0604020202020204" pitchFamily="34" charset="0"/>
              </a:rPr>
              <a:t>Impacts</a:t>
            </a:r>
          </a:p>
        </p:txBody>
      </p:sp>
      <p:sp>
        <p:nvSpPr>
          <p:cNvPr id="43" name="Rectangle 42">
            <a:extLst>
              <a:ext uri="{FF2B5EF4-FFF2-40B4-BE49-F238E27FC236}">
                <a16:creationId xmlns:a16="http://schemas.microsoft.com/office/drawing/2014/main" id="{8B72165F-DD7A-DB9D-637F-F8CA0C402E01}"/>
              </a:ext>
            </a:extLst>
          </p:cNvPr>
          <p:cNvSpPr/>
          <p:nvPr/>
        </p:nvSpPr>
        <p:spPr>
          <a:xfrm>
            <a:off x="9393580" y="1945669"/>
            <a:ext cx="1435712" cy="3160682"/>
          </a:xfrm>
          <a:prstGeom prst="rect">
            <a:avLst/>
          </a:prstGeom>
          <a:ln w="25400">
            <a:solidFill>
              <a:srgbClr val="003D59"/>
            </a:solidFill>
          </a:ln>
        </p:spPr>
        <p:style>
          <a:lnRef idx="2">
            <a:schemeClr val="accent4"/>
          </a:lnRef>
          <a:fillRef idx="1">
            <a:schemeClr val="lt1"/>
          </a:fillRef>
          <a:effectRef idx="0">
            <a:schemeClr val="accent4"/>
          </a:effectRef>
          <a:fontRef idx="minor">
            <a:schemeClr val="dk1"/>
          </a:fontRef>
        </p:style>
        <p:txBody>
          <a:bodyPr rtlCol="0" anchor="t"/>
          <a:lstStyle/>
          <a:p>
            <a:r>
              <a:rPr lang="en-GB" sz="1400"/>
              <a:t>Impacts are the systematic change expected in the long-term and can take a few years to happen. They can be difficult to measure. </a:t>
            </a:r>
          </a:p>
        </p:txBody>
      </p:sp>
      <p:sp>
        <p:nvSpPr>
          <p:cNvPr id="26" name="Rectangle 25">
            <a:extLst>
              <a:ext uri="{FF2B5EF4-FFF2-40B4-BE49-F238E27FC236}">
                <a16:creationId xmlns:a16="http://schemas.microsoft.com/office/drawing/2014/main" id="{2378CF15-8F61-6933-7BB5-152C459B9DF6}"/>
              </a:ext>
            </a:extLst>
          </p:cNvPr>
          <p:cNvSpPr/>
          <p:nvPr/>
        </p:nvSpPr>
        <p:spPr>
          <a:xfrm>
            <a:off x="3042939" y="5214744"/>
            <a:ext cx="7786353" cy="459658"/>
          </a:xfrm>
          <a:prstGeom prst="rect">
            <a:avLst/>
          </a:prstGeom>
          <a:solidFill>
            <a:schemeClr val="bg1">
              <a:lumMod val="95000"/>
            </a:schemeClr>
          </a:solidFill>
          <a:ln w="12700">
            <a:solidFill>
              <a:srgbClr val="003D59"/>
            </a:solidFill>
          </a:ln>
        </p:spPr>
        <p:style>
          <a:lnRef idx="2">
            <a:schemeClr val="accent3"/>
          </a:lnRef>
          <a:fillRef idx="1">
            <a:schemeClr val="lt1"/>
          </a:fillRef>
          <a:effectRef idx="0">
            <a:schemeClr val="accent3"/>
          </a:effectRef>
          <a:fontRef idx="minor">
            <a:schemeClr val="dk1"/>
          </a:fontRef>
        </p:style>
        <p:txBody>
          <a:bodyPr rtlCol="0" anchor="t"/>
          <a:lstStyle/>
          <a:p>
            <a:pPr>
              <a:spcBef>
                <a:spcPts val="300"/>
              </a:spcBef>
              <a:spcAft>
                <a:spcPts val="300"/>
              </a:spcAft>
            </a:pPr>
            <a:r>
              <a:rPr lang="en-GB" sz="1200" b="1">
                <a:solidFill>
                  <a:schemeClr val="tx1"/>
                </a:solidFill>
                <a:latin typeface="Arial" panose="020B0604020202020204" pitchFamily="34" charset="0"/>
                <a:cs typeface="Arial" panose="020B0604020202020204" pitchFamily="34" charset="0"/>
              </a:rPr>
              <a:t>Assumptions: </a:t>
            </a:r>
            <a:r>
              <a:rPr lang="en-GB" sz="1200">
                <a:solidFill>
                  <a:schemeClr val="tx1"/>
                </a:solidFill>
                <a:latin typeface="Arial" panose="020B0604020202020204" pitchFamily="34" charset="0"/>
                <a:cs typeface="Arial" panose="020B0604020202020204" pitchFamily="34" charset="0"/>
              </a:rPr>
              <a:t>Conditions that are necessary for the policy or programme to proceed / succeed and which are believed to be in place / valid.</a:t>
            </a:r>
          </a:p>
        </p:txBody>
      </p:sp>
      <p:sp>
        <p:nvSpPr>
          <p:cNvPr id="35" name="Rectangle 34">
            <a:extLst>
              <a:ext uri="{FF2B5EF4-FFF2-40B4-BE49-F238E27FC236}">
                <a16:creationId xmlns:a16="http://schemas.microsoft.com/office/drawing/2014/main" id="{60289808-E8E7-B06A-E3BA-83FB1E1AA21F}"/>
              </a:ext>
            </a:extLst>
          </p:cNvPr>
          <p:cNvSpPr/>
          <p:nvPr/>
        </p:nvSpPr>
        <p:spPr>
          <a:xfrm>
            <a:off x="3042939" y="5775756"/>
            <a:ext cx="7786353" cy="459658"/>
          </a:xfrm>
          <a:prstGeom prst="rect">
            <a:avLst/>
          </a:prstGeom>
          <a:solidFill>
            <a:schemeClr val="bg1">
              <a:lumMod val="95000"/>
            </a:schemeClr>
          </a:solidFill>
          <a:ln w="12700">
            <a:solidFill>
              <a:srgbClr val="003D59"/>
            </a:solidFill>
          </a:ln>
        </p:spPr>
        <p:style>
          <a:lnRef idx="2">
            <a:schemeClr val="accent3"/>
          </a:lnRef>
          <a:fillRef idx="1">
            <a:schemeClr val="lt1"/>
          </a:fillRef>
          <a:effectRef idx="0">
            <a:schemeClr val="accent3"/>
          </a:effectRef>
          <a:fontRef idx="minor">
            <a:schemeClr val="dk1"/>
          </a:fontRef>
        </p:style>
        <p:txBody>
          <a:bodyPr rtlCol="0" anchor="t"/>
          <a:lstStyle/>
          <a:p>
            <a:pPr>
              <a:spcBef>
                <a:spcPts val="300"/>
              </a:spcBef>
              <a:spcAft>
                <a:spcPts val="300"/>
              </a:spcAft>
            </a:pPr>
            <a:r>
              <a:rPr lang="en-US" sz="1200" b="1">
                <a:solidFill>
                  <a:schemeClr val="tx1"/>
                </a:solidFill>
                <a:latin typeface="Arial" panose="020B0604020202020204" pitchFamily="34" charset="0"/>
                <a:cs typeface="Arial" panose="020B0604020202020204" pitchFamily="34" charset="0"/>
              </a:rPr>
              <a:t>External Factors: </a:t>
            </a:r>
            <a:r>
              <a:rPr lang="en-US" sz="1200">
                <a:solidFill>
                  <a:schemeClr val="tx1"/>
                </a:solidFill>
                <a:latin typeface="Arial" panose="020B0604020202020204" pitchFamily="34" charset="0"/>
                <a:cs typeface="Arial" panose="020B0604020202020204" pitchFamily="34" charset="0"/>
              </a:rPr>
              <a:t>Variables that may influence a </a:t>
            </a:r>
            <a:r>
              <a:rPr lang="en-US" sz="1200" err="1">
                <a:solidFill>
                  <a:schemeClr val="tx1"/>
                </a:solidFill>
                <a:latin typeface="Arial" panose="020B0604020202020204" pitchFamily="34" charset="0"/>
                <a:cs typeface="Arial" panose="020B0604020202020204" pitchFamily="34" charset="0"/>
              </a:rPr>
              <a:t>programme</a:t>
            </a:r>
            <a:r>
              <a:rPr lang="en-US" sz="1200">
                <a:solidFill>
                  <a:schemeClr val="tx1"/>
                </a:solidFill>
                <a:latin typeface="Arial" panose="020B0604020202020204" pitchFamily="34" charset="0"/>
                <a:cs typeface="Arial" panose="020B0604020202020204" pitchFamily="34" charset="0"/>
              </a:rPr>
              <a:t> or project. They cannot be controlled by the policy or </a:t>
            </a:r>
            <a:r>
              <a:rPr lang="en-US" sz="1200" err="1">
                <a:solidFill>
                  <a:schemeClr val="tx1"/>
                </a:solidFill>
                <a:latin typeface="Arial" panose="020B0604020202020204" pitchFamily="34" charset="0"/>
                <a:cs typeface="Arial" panose="020B0604020202020204" pitchFamily="34" charset="0"/>
              </a:rPr>
              <a:t>programme</a:t>
            </a:r>
            <a:r>
              <a:rPr lang="en-US" sz="1200">
                <a:solidFill>
                  <a:schemeClr val="tx1"/>
                </a:solidFill>
                <a:latin typeface="Arial" panose="020B0604020202020204" pitchFamily="34" charset="0"/>
                <a:cs typeface="Arial" panose="020B0604020202020204" pitchFamily="34" charset="0"/>
              </a:rPr>
              <a:t> management </a:t>
            </a:r>
            <a:endParaRPr lang="en-US" sz="1200" b="1">
              <a:solidFill>
                <a:schemeClr val="tx1"/>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DFE66E32-704C-8D5B-E5C3-2C5E32FB8BAC}"/>
              </a:ext>
            </a:extLst>
          </p:cNvPr>
          <p:cNvSpPr txBox="1"/>
          <p:nvPr/>
        </p:nvSpPr>
        <p:spPr>
          <a:xfrm>
            <a:off x="7363610" y="6355798"/>
            <a:ext cx="2322799" cy="461665"/>
          </a:xfrm>
          <a:prstGeom prst="rect">
            <a:avLst/>
          </a:prstGeom>
          <a:noFill/>
        </p:spPr>
        <p:txBody>
          <a:bodyPr wrap="square" rtlCol="0">
            <a:spAutoFit/>
          </a:bodyPr>
          <a:lstStyle/>
          <a:p>
            <a:r>
              <a:rPr lang="en-GB" sz="1200"/>
              <a:t>Adapted from </a:t>
            </a:r>
            <a:r>
              <a:rPr lang="en-GB" sz="1200">
                <a:hlinkClick r:id="rId3"/>
              </a:rPr>
              <a:t>Defra Theory of Change (</a:t>
            </a:r>
            <a:r>
              <a:rPr lang="en-GB" sz="1200" err="1">
                <a:hlinkClick r:id="rId3"/>
              </a:rPr>
              <a:t>ToC</a:t>
            </a:r>
            <a:r>
              <a:rPr lang="en-GB" sz="1200">
                <a:hlinkClick r:id="rId3"/>
              </a:rPr>
              <a:t>) Tool</a:t>
            </a:r>
            <a:endParaRPr lang="en-GB" sz="1200"/>
          </a:p>
        </p:txBody>
      </p:sp>
      <p:sp>
        <p:nvSpPr>
          <p:cNvPr id="29" name="Right Arrow 7">
            <a:extLst>
              <a:ext uri="{FF2B5EF4-FFF2-40B4-BE49-F238E27FC236}">
                <a16:creationId xmlns:a16="http://schemas.microsoft.com/office/drawing/2014/main" id="{934B6973-9D94-B9BA-E45E-F0E3A71A691B}"/>
              </a:ext>
              <a:ext uri="{C183D7F6-B498-43B3-948B-1728B52AA6E4}">
                <adec:decorative xmlns:adec="http://schemas.microsoft.com/office/drawing/2017/decorative" val="1"/>
              </a:ext>
            </a:extLst>
          </p:cNvPr>
          <p:cNvSpPr/>
          <p:nvPr/>
        </p:nvSpPr>
        <p:spPr>
          <a:xfrm>
            <a:off x="4351806" y="1592391"/>
            <a:ext cx="367238" cy="285484"/>
          </a:xfrm>
          <a:prstGeom prst="rightArrow">
            <a:avLst/>
          </a:prstGeom>
          <a:solidFill>
            <a:srgbClr val="F46A25"/>
          </a:solidFill>
          <a:ln>
            <a:solidFill>
              <a:srgbClr val="F46A2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b="1">
              <a:ln w="0"/>
              <a:solidFill>
                <a:srgbClr val="FFFFFF"/>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4" name="Right Arrow 7">
            <a:extLst>
              <a:ext uri="{FF2B5EF4-FFF2-40B4-BE49-F238E27FC236}">
                <a16:creationId xmlns:a16="http://schemas.microsoft.com/office/drawing/2014/main" id="{DC16F484-1EDB-94DE-A628-20EC6B1311FB}"/>
              </a:ext>
              <a:ext uri="{C183D7F6-B498-43B3-948B-1728B52AA6E4}">
                <adec:decorative xmlns:adec="http://schemas.microsoft.com/office/drawing/2017/decorative" val="1"/>
              </a:ext>
            </a:extLst>
          </p:cNvPr>
          <p:cNvSpPr/>
          <p:nvPr/>
        </p:nvSpPr>
        <p:spPr>
          <a:xfrm>
            <a:off x="5950229" y="1605203"/>
            <a:ext cx="367238" cy="285484"/>
          </a:xfrm>
          <a:prstGeom prst="rightArrow">
            <a:avLst/>
          </a:prstGeom>
          <a:solidFill>
            <a:srgbClr val="F46A25"/>
          </a:solidFill>
          <a:ln>
            <a:solidFill>
              <a:srgbClr val="F46A2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b="1">
              <a:ln w="0"/>
              <a:solidFill>
                <a:srgbClr val="FFFFFF"/>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5" name="Right Arrow 7">
            <a:extLst>
              <a:ext uri="{FF2B5EF4-FFF2-40B4-BE49-F238E27FC236}">
                <a16:creationId xmlns:a16="http://schemas.microsoft.com/office/drawing/2014/main" id="{30125CEA-E161-85F0-FA76-2D325AB7E663}"/>
              </a:ext>
              <a:ext uri="{C183D7F6-B498-43B3-948B-1728B52AA6E4}">
                <adec:decorative xmlns:adec="http://schemas.microsoft.com/office/drawing/2017/decorative" val="1"/>
              </a:ext>
            </a:extLst>
          </p:cNvPr>
          <p:cNvSpPr/>
          <p:nvPr/>
        </p:nvSpPr>
        <p:spPr>
          <a:xfrm>
            <a:off x="7540172" y="1584010"/>
            <a:ext cx="367238" cy="285484"/>
          </a:xfrm>
          <a:prstGeom prst="rightArrow">
            <a:avLst/>
          </a:prstGeom>
          <a:solidFill>
            <a:srgbClr val="F46A25"/>
          </a:solidFill>
          <a:ln>
            <a:solidFill>
              <a:srgbClr val="F46A2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b="1">
              <a:ln w="0"/>
              <a:solidFill>
                <a:srgbClr val="FFFFFF"/>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6" name="Right Arrow 7">
            <a:extLst>
              <a:ext uri="{FF2B5EF4-FFF2-40B4-BE49-F238E27FC236}">
                <a16:creationId xmlns:a16="http://schemas.microsoft.com/office/drawing/2014/main" id="{65C851F7-4C8B-CBF4-F400-5428022124F9}"/>
              </a:ext>
              <a:ext uri="{C183D7F6-B498-43B3-948B-1728B52AA6E4}">
                <adec:decorative xmlns:adec="http://schemas.microsoft.com/office/drawing/2017/decorative" val="1"/>
              </a:ext>
            </a:extLst>
          </p:cNvPr>
          <p:cNvSpPr/>
          <p:nvPr/>
        </p:nvSpPr>
        <p:spPr>
          <a:xfrm>
            <a:off x="9130115" y="1592391"/>
            <a:ext cx="367238" cy="285484"/>
          </a:xfrm>
          <a:prstGeom prst="rightArrow">
            <a:avLst/>
          </a:prstGeom>
          <a:solidFill>
            <a:srgbClr val="F46A25"/>
          </a:solidFill>
          <a:ln>
            <a:solidFill>
              <a:srgbClr val="F46A2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b="1">
              <a:ln w="0"/>
              <a:solidFill>
                <a:srgbClr val="FFFFFF"/>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74A971A-BF69-2FC9-6197-FB97F0880546}"/>
              </a:ext>
              <a:ext uri="{C183D7F6-B498-43B3-948B-1728B52AA6E4}">
                <adec:decorative xmlns:adec="http://schemas.microsoft.com/office/drawing/2017/decorative" val="1"/>
              </a:ext>
            </a:extLst>
          </p:cNvPr>
          <p:cNvSpPr>
            <a:spLocks noGrp="1"/>
          </p:cNvSpPr>
          <p:nvPr>
            <p:ph type="sldNum" sz="quarter" idx="12"/>
          </p:nvPr>
        </p:nvSpPr>
        <p:spPr/>
        <p:txBody>
          <a:bodyPr/>
          <a:lstStyle/>
          <a:p>
            <a:fld id="{8830C921-2C29-4BA0-AE9C-E05DF8ECBB1F}" type="slidenum">
              <a:rPr lang="en-GB" smtClean="0"/>
              <a:pPr/>
              <a:t>11</a:t>
            </a:fld>
            <a:endParaRPr lang="en-GB"/>
          </a:p>
        </p:txBody>
      </p:sp>
      <p:sp>
        <p:nvSpPr>
          <p:cNvPr id="4" name="Footer Placeholder 3">
            <a:extLst>
              <a:ext uri="{FF2B5EF4-FFF2-40B4-BE49-F238E27FC236}">
                <a16:creationId xmlns:a16="http://schemas.microsoft.com/office/drawing/2014/main" id="{4A800259-6E8A-9FBC-D4F9-244D09C3D182}"/>
              </a:ext>
              <a:ext uri="{C183D7F6-B498-43B3-948B-1728B52AA6E4}">
                <adec:decorative xmlns:adec="http://schemas.microsoft.com/office/drawing/2017/decorative" val="1"/>
              </a:ext>
            </a:extLst>
          </p:cNvPr>
          <p:cNvSpPr>
            <a:spLocks noGrp="1"/>
          </p:cNvSpPr>
          <p:nvPr>
            <p:ph type="ftr" sz="quarter" idx="11"/>
          </p:nvPr>
        </p:nvSpPr>
        <p:spPr/>
        <p:txBody>
          <a:bodyPr lIns="91440" tIns="45720" rIns="91440" bIns="45720" anchor="t"/>
          <a:lstStyle/>
          <a:p>
            <a:r>
              <a:rPr lang="en-GB">
                <a:cs typeface="Arial"/>
              </a:rPr>
              <a:t>An introduction to Theory of Change</a:t>
            </a:r>
          </a:p>
        </p:txBody>
      </p:sp>
    </p:spTree>
    <p:extLst>
      <p:ext uri="{BB962C8B-B14F-4D97-AF65-F5344CB8AC3E}">
        <p14:creationId xmlns:p14="http://schemas.microsoft.com/office/powerpoint/2010/main" val="2732442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EC99-A393-1E65-C967-E9690C613848}"/>
              </a:ext>
            </a:extLst>
          </p:cNvPr>
          <p:cNvSpPr>
            <a:spLocks noGrp="1"/>
          </p:cNvSpPr>
          <p:nvPr>
            <p:ph type="title"/>
          </p:nvPr>
        </p:nvSpPr>
        <p:spPr/>
        <p:txBody>
          <a:bodyPr/>
          <a:lstStyle/>
          <a:p>
            <a:r>
              <a:rPr lang="en-GB" dirty="0"/>
              <a:t>TOC component parts continued </a:t>
            </a:r>
          </a:p>
        </p:txBody>
      </p:sp>
      <p:sp>
        <p:nvSpPr>
          <p:cNvPr id="3" name="Text Placeholder 2">
            <a:extLst>
              <a:ext uri="{FF2B5EF4-FFF2-40B4-BE49-F238E27FC236}">
                <a16:creationId xmlns:a16="http://schemas.microsoft.com/office/drawing/2014/main" id="{2D7D09ED-226D-2A70-4FC5-5052E5F3CB87}"/>
              </a:ext>
            </a:extLst>
          </p:cNvPr>
          <p:cNvSpPr>
            <a:spLocks noGrp="1"/>
          </p:cNvSpPr>
          <p:nvPr>
            <p:ph type="body" sz="quarter" idx="13"/>
          </p:nvPr>
        </p:nvSpPr>
        <p:spPr/>
        <p:txBody>
          <a:bodyPr>
            <a:noAutofit/>
          </a:bodyPr>
          <a:lstStyle/>
          <a:p>
            <a:pPr fontAlgn="base"/>
            <a:r>
              <a:rPr lang="en-GB" sz="2200" b="1" i="0" u="none" strike="noStrike" dirty="0">
                <a:solidFill>
                  <a:srgbClr val="000000"/>
                </a:solidFill>
                <a:effectLst/>
              </a:rPr>
              <a:t>Inputs</a:t>
            </a:r>
            <a:r>
              <a:rPr lang="en-GB" sz="2200" b="0" i="0" u="none" strike="noStrike" dirty="0">
                <a:solidFill>
                  <a:srgbClr val="000000"/>
                </a:solidFill>
                <a:effectLst/>
              </a:rPr>
              <a:t> – Available </a:t>
            </a:r>
            <a:r>
              <a:rPr lang="en-GB" sz="2200" b="0" i="0" u="none" strike="noStrike" dirty="0">
                <a:solidFill>
                  <a:srgbClr val="333333"/>
                </a:solidFill>
                <a:effectLst/>
              </a:rPr>
              <a:t>resources. </a:t>
            </a:r>
            <a:r>
              <a:rPr lang="en-US" sz="2200" b="0" i="0" u="none" strike="noStrike" dirty="0">
                <a:solidFill>
                  <a:srgbClr val="000000"/>
                </a:solidFill>
                <a:effectLst/>
              </a:rPr>
              <a:t>​</a:t>
            </a:r>
            <a:r>
              <a:rPr lang="en-US" sz="2200" b="0" i="0" dirty="0">
                <a:solidFill>
                  <a:srgbClr val="000000"/>
                </a:solidFill>
                <a:effectLst/>
              </a:rPr>
              <a:t>​</a:t>
            </a:r>
          </a:p>
          <a:p>
            <a:pPr marL="0" indent="0" fontAlgn="base">
              <a:buNone/>
            </a:pPr>
            <a:endParaRPr lang="en-US" sz="2200" b="0" i="0" dirty="0">
              <a:solidFill>
                <a:srgbClr val="000000"/>
              </a:solidFill>
              <a:effectLst/>
            </a:endParaRPr>
          </a:p>
          <a:p>
            <a:pPr fontAlgn="base"/>
            <a:r>
              <a:rPr lang="en-GB" sz="2200" b="1" i="0" u="none" strike="noStrike" dirty="0">
                <a:solidFill>
                  <a:srgbClr val="000000"/>
                </a:solidFill>
                <a:effectLst/>
              </a:rPr>
              <a:t>Activities</a:t>
            </a:r>
            <a:r>
              <a:rPr lang="en-GB" sz="2200" b="0" i="0" u="none" strike="noStrike" dirty="0">
                <a:solidFill>
                  <a:srgbClr val="000000"/>
                </a:solidFill>
                <a:effectLst/>
              </a:rPr>
              <a:t> - W</a:t>
            </a:r>
            <a:r>
              <a:rPr lang="en-GB" sz="2200" b="0" i="0" u="none" strike="noStrike" dirty="0">
                <a:solidFill>
                  <a:srgbClr val="333333"/>
                </a:solidFill>
                <a:effectLst/>
              </a:rPr>
              <a:t>hat you will need to do to provide a product or service. </a:t>
            </a:r>
            <a:r>
              <a:rPr lang="en-US" sz="2200" b="0" i="0" u="none" strike="noStrike" dirty="0">
                <a:solidFill>
                  <a:srgbClr val="000000"/>
                </a:solidFill>
                <a:effectLst/>
              </a:rPr>
              <a:t>​</a:t>
            </a:r>
            <a:r>
              <a:rPr lang="en-US" sz="2200" b="0" i="0" dirty="0">
                <a:solidFill>
                  <a:srgbClr val="000000"/>
                </a:solidFill>
                <a:effectLst/>
              </a:rPr>
              <a:t>​</a:t>
            </a:r>
          </a:p>
          <a:p>
            <a:pPr algn="l" rtl="0" fontAlgn="base"/>
            <a:endParaRPr lang="en-GB" sz="2200" b="1" i="0" u="none" strike="noStrike" dirty="0">
              <a:solidFill>
                <a:srgbClr val="000000"/>
              </a:solidFill>
              <a:effectLst/>
            </a:endParaRPr>
          </a:p>
          <a:p>
            <a:pPr fontAlgn="base"/>
            <a:r>
              <a:rPr lang="en-GB" sz="2200" b="1" i="0" u="none" strike="noStrike" dirty="0">
                <a:solidFill>
                  <a:srgbClr val="000000"/>
                </a:solidFill>
                <a:effectLst/>
              </a:rPr>
              <a:t>Outputs</a:t>
            </a:r>
            <a:r>
              <a:rPr lang="en-GB" sz="2200" b="0" i="0" u="none" strike="noStrike" dirty="0">
                <a:solidFill>
                  <a:srgbClr val="000000"/>
                </a:solidFill>
                <a:effectLst/>
              </a:rPr>
              <a:t> – The p</a:t>
            </a:r>
            <a:r>
              <a:rPr lang="en-GB" sz="2200" b="0" i="0" u="none" strike="noStrike" dirty="0">
                <a:solidFill>
                  <a:srgbClr val="333333"/>
                </a:solidFill>
                <a:effectLst/>
              </a:rPr>
              <a:t>roducts, services, or facilities that will be how you achieve your outcomes</a:t>
            </a:r>
            <a:r>
              <a:rPr lang="en-US" sz="2200" b="0" i="0" u="none" strike="noStrike" dirty="0">
                <a:solidFill>
                  <a:srgbClr val="000000"/>
                </a:solidFill>
                <a:effectLst/>
              </a:rPr>
              <a:t>​</a:t>
            </a:r>
            <a:r>
              <a:rPr lang="en-US" sz="2200" b="0" i="0" dirty="0">
                <a:solidFill>
                  <a:srgbClr val="000000"/>
                </a:solidFill>
                <a:effectLst/>
              </a:rPr>
              <a:t>​.</a:t>
            </a:r>
          </a:p>
          <a:p>
            <a:pPr algn="l" rtl="0" fontAlgn="base"/>
            <a:endParaRPr lang="en-GB" sz="2200" b="1" i="0" u="none" strike="noStrike" dirty="0">
              <a:solidFill>
                <a:srgbClr val="000000"/>
              </a:solidFill>
              <a:effectLst/>
            </a:endParaRPr>
          </a:p>
          <a:p>
            <a:pPr fontAlgn="base"/>
            <a:r>
              <a:rPr lang="en-GB" sz="2200" b="1" i="0" u="none" strike="noStrike" dirty="0">
                <a:solidFill>
                  <a:srgbClr val="000000"/>
                </a:solidFill>
                <a:effectLst/>
              </a:rPr>
              <a:t>Outcomes</a:t>
            </a:r>
            <a:r>
              <a:rPr lang="en-GB" sz="2200" b="0" i="0" u="none" strike="noStrike" dirty="0">
                <a:solidFill>
                  <a:srgbClr val="000000"/>
                </a:solidFill>
                <a:effectLst/>
              </a:rPr>
              <a:t> - T</a:t>
            </a:r>
            <a:r>
              <a:rPr lang="en-GB" sz="2200" b="0" i="0" u="none" strike="noStrike" dirty="0">
                <a:solidFill>
                  <a:srgbClr val="333333"/>
                </a:solidFill>
                <a:effectLst/>
              </a:rPr>
              <a:t>he changes needed to achieve the impact</a:t>
            </a:r>
            <a:r>
              <a:rPr lang="en-US" sz="2200" b="0" i="0" u="none" strike="noStrike" dirty="0">
                <a:solidFill>
                  <a:srgbClr val="000000"/>
                </a:solidFill>
                <a:effectLst/>
              </a:rPr>
              <a:t>​</a:t>
            </a:r>
            <a:r>
              <a:rPr lang="en-US" sz="2200" b="0" i="0" dirty="0">
                <a:solidFill>
                  <a:srgbClr val="000000"/>
                </a:solidFill>
                <a:effectLst/>
              </a:rPr>
              <a:t>​.</a:t>
            </a:r>
          </a:p>
          <a:p>
            <a:pPr algn="l" rtl="0" fontAlgn="base"/>
            <a:endParaRPr lang="en-GB" sz="2200" b="1" i="0" u="none" strike="noStrike" dirty="0">
              <a:solidFill>
                <a:srgbClr val="000000"/>
              </a:solidFill>
              <a:effectLst/>
            </a:endParaRPr>
          </a:p>
          <a:p>
            <a:pPr algn="l" rtl="0" fontAlgn="base"/>
            <a:r>
              <a:rPr lang="en-GB" sz="2200" b="1" i="0" u="none" strike="noStrike" dirty="0">
                <a:solidFill>
                  <a:srgbClr val="000000"/>
                </a:solidFill>
                <a:effectLst/>
              </a:rPr>
              <a:t>Impacts</a:t>
            </a:r>
            <a:r>
              <a:rPr lang="en-GB" sz="2200" b="0" i="0" u="none" strike="noStrike" dirty="0">
                <a:solidFill>
                  <a:srgbClr val="000000"/>
                </a:solidFill>
                <a:effectLst/>
              </a:rPr>
              <a:t> – The l</a:t>
            </a:r>
            <a:r>
              <a:rPr lang="en-GB" sz="2200" b="0" i="0" u="none" strike="noStrike" dirty="0">
                <a:solidFill>
                  <a:srgbClr val="333333"/>
                </a:solidFill>
                <a:effectLst/>
              </a:rPr>
              <a:t>ong-term effect you would like your intervention to have</a:t>
            </a:r>
            <a:r>
              <a:rPr lang="en-US" sz="2200" b="0" i="0" u="none" strike="noStrike" dirty="0">
                <a:solidFill>
                  <a:srgbClr val="000000"/>
                </a:solidFill>
                <a:effectLst/>
              </a:rPr>
              <a:t>​</a:t>
            </a:r>
            <a:r>
              <a:rPr lang="en-US" sz="2200" b="0" i="0" dirty="0">
                <a:solidFill>
                  <a:srgbClr val="000000"/>
                </a:solidFill>
                <a:effectLst/>
              </a:rPr>
              <a:t>​.</a:t>
            </a:r>
          </a:p>
        </p:txBody>
      </p:sp>
      <p:sp>
        <p:nvSpPr>
          <p:cNvPr id="5" name="Slide Number Placeholder 4">
            <a:extLst>
              <a:ext uri="{FF2B5EF4-FFF2-40B4-BE49-F238E27FC236}">
                <a16:creationId xmlns:a16="http://schemas.microsoft.com/office/drawing/2014/main" id="{BA734828-F625-CF84-5DA2-2FCE03B74477}"/>
              </a:ext>
              <a:ext uri="{C183D7F6-B498-43B3-948B-1728B52AA6E4}">
                <adec:decorative xmlns:adec="http://schemas.microsoft.com/office/drawing/2017/decorative" val="1"/>
              </a:ext>
            </a:extLst>
          </p:cNvPr>
          <p:cNvSpPr>
            <a:spLocks noGrp="1"/>
          </p:cNvSpPr>
          <p:nvPr>
            <p:ph type="sldNum" sz="quarter" idx="12"/>
          </p:nvPr>
        </p:nvSpPr>
        <p:spPr/>
        <p:txBody>
          <a:bodyPr/>
          <a:lstStyle/>
          <a:p>
            <a:fld id="{8830C921-2C29-4BA0-AE9C-E05DF8ECBB1F}" type="slidenum">
              <a:rPr lang="en-GB" smtClean="0"/>
              <a:pPr/>
              <a:t>12</a:t>
            </a:fld>
            <a:endParaRPr lang="en-GB"/>
          </a:p>
        </p:txBody>
      </p:sp>
      <p:sp>
        <p:nvSpPr>
          <p:cNvPr id="7" name="Footer Placeholder 3">
            <a:extLst>
              <a:ext uri="{FF2B5EF4-FFF2-40B4-BE49-F238E27FC236}">
                <a16:creationId xmlns:a16="http://schemas.microsoft.com/office/drawing/2014/main" id="{B1E3AA1C-A4FF-0316-D525-27C1C5B392AC}"/>
              </a:ext>
              <a:ext uri="{C183D7F6-B498-43B3-948B-1728B52AA6E4}">
                <adec:decorative xmlns:adec="http://schemas.microsoft.com/office/drawing/2017/decorative" val="1"/>
              </a:ext>
            </a:extLst>
          </p:cNvPr>
          <p:cNvSpPr>
            <a:spLocks noGrp="1"/>
          </p:cNvSpPr>
          <p:nvPr>
            <p:ph type="ftr" sz="quarter" idx="11"/>
          </p:nvPr>
        </p:nvSpPr>
        <p:spPr>
          <a:xfrm>
            <a:off x="407989" y="6355798"/>
            <a:ext cx="5902961" cy="365125"/>
          </a:xfrm>
        </p:spPr>
        <p:txBody>
          <a:bodyPr/>
          <a:lstStyle/>
          <a:p>
            <a:r>
              <a:rPr lang="en-GB"/>
              <a:t>An introduction to Theory of Change</a:t>
            </a:r>
          </a:p>
        </p:txBody>
      </p:sp>
    </p:spTree>
    <p:extLst>
      <p:ext uri="{BB962C8B-B14F-4D97-AF65-F5344CB8AC3E}">
        <p14:creationId xmlns:p14="http://schemas.microsoft.com/office/powerpoint/2010/main" val="400509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EC99-A393-1E65-C967-E9690C613848}"/>
              </a:ext>
            </a:extLst>
          </p:cNvPr>
          <p:cNvSpPr>
            <a:spLocks noGrp="1"/>
          </p:cNvSpPr>
          <p:nvPr>
            <p:ph type="title"/>
          </p:nvPr>
        </p:nvSpPr>
        <p:spPr/>
        <p:txBody>
          <a:bodyPr/>
          <a:lstStyle/>
          <a:p>
            <a:r>
              <a:rPr lang="en-GB" dirty="0"/>
              <a:t>TOC component parts exercise </a:t>
            </a:r>
          </a:p>
        </p:txBody>
      </p:sp>
      <p:sp>
        <p:nvSpPr>
          <p:cNvPr id="3" name="Text Placeholder 2">
            <a:extLst>
              <a:ext uri="{FF2B5EF4-FFF2-40B4-BE49-F238E27FC236}">
                <a16:creationId xmlns:a16="http://schemas.microsoft.com/office/drawing/2014/main" id="{2D7D09ED-226D-2A70-4FC5-5052E5F3CB87}"/>
              </a:ext>
            </a:extLst>
          </p:cNvPr>
          <p:cNvSpPr>
            <a:spLocks noGrp="1"/>
          </p:cNvSpPr>
          <p:nvPr>
            <p:ph type="body" sz="quarter" idx="13"/>
          </p:nvPr>
        </p:nvSpPr>
        <p:spPr/>
        <p:txBody>
          <a:bodyPr vert="horz" lIns="91440" tIns="45720" rIns="91440" bIns="45720" rtlCol="0" anchor="t">
            <a:noAutofit/>
          </a:bodyPr>
          <a:lstStyle/>
          <a:p>
            <a:pPr marL="457200" indent="-457200" fontAlgn="base">
              <a:buFont typeface="Wingdings" panose="05000000000000000000" pitchFamily="2" charset="2"/>
              <a:buAutoNum type="alphaUcPeriod"/>
            </a:pPr>
            <a:r>
              <a:rPr lang="en-GB" sz="2000" dirty="0">
                <a:solidFill>
                  <a:srgbClr val="000000"/>
                </a:solidFill>
              </a:rPr>
              <a:t>Improve reading proficiency among children in Grades 5-6 by 20% within 5 years</a:t>
            </a:r>
            <a:endParaRPr lang="en-US" sz="2000" dirty="0">
              <a:solidFill>
                <a:srgbClr val="000000"/>
              </a:solidFill>
            </a:endParaRPr>
          </a:p>
          <a:p>
            <a:pPr marL="457200" indent="-457200" fontAlgn="base">
              <a:buFont typeface="Wingdings" panose="05000000000000000000" pitchFamily="2" charset="2"/>
              <a:buAutoNum type="alphaUcPeriod"/>
            </a:pPr>
            <a:endParaRPr lang="en-US" sz="2000" dirty="0">
              <a:solidFill>
                <a:srgbClr val="000000"/>
              </a:solidFill>
            </a:endParaRPr>
          </a:p>
          <a:p>
            <a:pPr marL="457200" indent="-457200" fontAlgn="base">
              <a:buAutoNum type="alphaUcPeriod"/>
            </a:pPr>
            <a:r>
              <a:rPr lang="en-GB" sz="2000" dirty="0">
                <a:solidFill>
                  <a:srgbClr val="000000"/>
                </a:solidFill>
              </a:rPr>
              <a:t>Financial</a:t>
            </a:r>
            <a:r>
              <a:rPr lang="en-GB" sz="2000" dirty="0"/>
              <a:t> services targeted at women and six specific products rolled out.</a:t>
            </a:r>
            <a:endParaRPr lang="en-GB" sz="2000" i="0" dirty="0">
              <a:solidFill>
                <a:srgbClr val="333333"/>
              </a:solidFill>
              <a:effectLst/>
              <a:cs typeface="Arial"/>
            </a:endParaRPr>
          </a:p>
          <a:p>
            <a:pPr marL="457200" indent="-457200" fontAlgn="base">
              <a:buFont typeface="+mj-lt"/>
              <a:buAutoNum type="alphaUcPeriod"/>
            </a:pPr>
            <a:endParaRPr lang="en-US" sz="2000" i="0" dirty="0">
              <a:solidFill>
                <a:srgbClr val="000000"/>
              </a:solidFill>
              <a:effectLst/>
            </a:endParaRPr>
          </a:p>
          <a:p>
            <a:pPr marL="457200" indent="-457200" fontAlgn="base">
              <a:buFont typeface="+mj-lt"/>
              <a:buAutoNum type="alphaUcPeriod"/>
            </a:pPr>
            <a:r>
              <a:rPr lang="en-GB" sz="2000" dirty="0">
                <a:solidFill>
                  <a:srgbClr val="333333"/>
                </a:solidFill>
              </a:rPr>
              <a:t>E</a:t>
            </a:r>
            <a:r>
              <a:rPr lang="en-GB" sz="2000" i="0" u="none" strike="noStrike" dirty="0">
                <a:solidFill>
                  <a:srgbClr val="333333"/>
                </a:solidFill>
                <a:effectLst/>
              </a:rPr>
              <a:t>ngagement events and communications to increase awareness of the Violence Reduction Unit</a:t>
            </a:r>
            <a:r>
              <a:rPr lang="en-GB" sz="2000" dirty="0">
                <a:solidFill>
                  <a:srgbClr val="333333"/>
                </a:solidFill>
              </a:rPr>
              <a:t>.</a:t>
            </a:r>
            <a:endParaRPr lang="en-US" sz="2000" i="0" dirty="0">
              <a:solidFill>
                <a:srgbClr val="000000"/>
              </a:solidFill>
              <a:effectLst/>
            </a:endParaRPr>
          </a:p>
          <a:p>
            <a:pPr marL="457200" indent="-457200" fontAlgn="base">
              <a:buFont typeface="+mj-lt"/>
              <a:buAutoNum type="alphaUcPeriod"/>
            </a:pPr>
            <a:endParaRPr lang="en-US" sz="2000" i="0" dirty="0">
              <a:solidFill>
                <a:srgbClr val="000000"/>
              </a:solidFill>
              <a:effectLst/>
            </a:endParaRPr>
          </a:p>
          <a:p>
            <a:pPr marL="457200" indent="-457200" fontAlgn="base">
              <a:buFont typeface="+mj-lt"/>
              <a:buAutoNum type="alphaUcPeriod"/>
            </a:pPr>
            <a:r>
              <a:rPr lang="en-GB" sz="2000" i="0" u="none" strike="noStrike" dirty="0">
                <a:solidFill>
                  <a:srgbClr val="000000"/>
                </a:solidFill>
                <a:effectLst/>
              </a:rPr>
              <a:t>Building </a:t>
            </a:r>
            <a:r>
              <a:rPr lang="en-GB" sz="2000" i="0" u="none" strike="noStrike" dirty="0">
                <a:solidFill>
                  <a:srgbClr val="333333"/>
                </a:solidFill>
                <a:effectLst/>
              </a:rPr>
              <a:t>relationships with key stakeholders across government including the policy, analytical and finance community</a:t>
            </a:r>
            <a:r>
              <a:rPr lang="en-GB" sz="2000" dirty="0">
                <a:solidFill>
                  <a:srgbClr val="333333"/>
                </a:solidFill>
              </a:rPr>
              <a:t>.</a:t>
            </a:r>
            <a:endParaRPr lang="en-GB" sz="2000" i="0" dirty="0">
              <a:solidFill>
                <a:srgbClr val="000000"/>
              </a:solidFill>
              <a:effectLst/>
              <a:cs typeface="Arial"/>
            </a:endParaRPr>
          </a:p>
          <a:p>
            <a:pPr marL="457200" indent="-457200" fontAlgn="base">
              <a:buFont typeface="+mj-lt"/>
              <a:buAutoNum type="alphaUcPeriod"/>
            </a:pPr>
            <a:endParaRPr lang="en-GB" sz="2000" i="0" dirty="0">
              <a:solidFill>
                <a:srgbClr val="000000"/>
              </a:solidFill>
              <a:effectLst/>
            </a:endParaRPr>
          </a:p>
          <a:p>
            <a:pPr marL="457200" indent="-457200" fontAlgn="base">
              <a:buFont typeface="+mj-lt"/>
              <a:buAutoNum type="alphaUcPeriod"/>
            </a:pPr>
            <a:r>
              <a:rPr lang="en-GB" sz="2000" dirty="0">
                <a:solidFill>
                  <a:srgbClr val="333333"/>
                </a:solidFill>
              </a:rPr>
              <a:t>F</a:t>
            </a:r>
            <a:r>
              <a:rPr lang="en-GB" sz="2000" i="0" u="none" strike="noStrike" dirty="0">
                <a:solidFill>
                  <a:srgbClr val="333333"/>
                </a:solidFill>
                <a:effectLst/>
              </a:rPr>
              <a:t>unding, existing structures, people and partners, intelligence, and policies</a:t>
            </a:r>
            <a:r>
              <a:rPr lang="en-GB" sz="2000" dirty="0">
                <a:solidFill>
                  <a:srgbClr val="333333"/>
                </a:solidFill>
              </a:rPr>
              <a:t>.</a:t>
            </a:r>
            <a:endParaRPr lang="en-US" sz="2000" i="0" dirty="0">
              <a:solidFill>
                <a:srgbClr val="000000"/>
              </a:solidFill>
              <a:effectLst/>
            </a:endParaRPr>
          </a:p>
        </p:txBody>
      </p:sp>
      <p:sp>
        <p:nvSpPr>
          <p:cNvPr id="4" name="Thought Bubble: Cloud 3">
            <a:extLst>
              <a:ext uri="{FF2B5EF4-FFF2-40B4-BE49-F238E27FC236}">
                <a16:creationId xmlns:a16="http://schemas.microsoft.com/office/drawing/2014/main" id="{ABFEFFEA-313A-9E76-6B1D-7E98F84E05B1}"/>
              </a:ext>
            </a:extLst>
          </p:cNvPr>
          <p:cNvSpPr/>
          <p:nvPr/>
        </p:nvSpPr>
        <p:spPr>
          <a:xfrm>
            <a:off x="8226520" y="142678"/>
            <a:ext cx="2277618" cy="1247061"/>
          </a:xfrm>
          <a:prstGeom prst="cloudCallout">
            <a:avLst>
              <a:gd name="adj1" fmla="val -21615"/>
              <a:gd name="adj2" fmla="val 72379"/>
            </a:avLst>
          </a:prstGeom>
          <a:ln>
            <a:solidFill>
              <a:srgbClr val="F46A2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err="1">
                <a:solidFill>
                  <a:srgbClr val="003D59"/>
                </a:solidFill>
              </a:rPr>
              <a:t>Slido</a:t>
            </a:r>
            <a:r>
              <a:rPr lang="en-GB">
                <a:solidFill>
                  <a:srgbClr val="003D59"/>
                </a:solidFill>
              </a:rPr>
              <a:t>: #298</a:t>
            </a:r>
          </a:p>
        </p:txBody>
      </p:sp>
      <p:sp>
        <p:nvSpPr>
          <p:cNvPr id="5" name="Slide Number Placeholder 4">
            <a:extLst>
              <a:ext uri="{FF2B5EF4-FFF2-40B4-BE49-F238E27FC236}">
                <a16:creationId xmlns:a16="http://schemas.microsoft.com/office/drawing/2014/main" id="{BA734828-F625-CF84-5DA2-2FCE03B74477}"/>
              </a:ext>
              <a:ext uri="{C183D7F6-B498-43B3-948B-1728B52AA6E4}">
                <adec:decorative xmlns:adec="http://schemas.microsoft.com/office/drawing/2017/decorative" val="1"/>
              </a:ext>
            </a:extLst>
          </p:cNvPr>
          <p:cNvSpPr>
            <a:spLocks noGrp="1"/>
          </p:cNvSpPr>
          <p:nvPr>
            <p:ph type="sldNum" sz="quarter" idx="12"/>
          </p:nvPr>
        </p:nvSpPr>
        <p:spPr/>
        <p:txBody>
          <a:bodyPr/>
          <a:lstStyle/>
          <a:p>
            <a:fld id="{8830C921-2C29-4BA0-AE9C-E05DF8ECBB1F}" type="slidenum">
              <a:rPr lang="en-GB" smtClean="0"/>
              <a:pPr/>
              <a:t>13</a:t>
            </a:fld>
            <a:endParaRPr lang="en-GB"/>
          </a:p>
        </p:txBody>
      </p:sp>
      <p:sp>
        <p:nvSpPr>
          <p:cNvPr id="7" name="Footer Placeholder 3">
            <a:extLst>
              <a:ext uri="{FF2B5EF4-FFF2-40B4-BE49-F238E27FC236}">
                <a16:creationId xmlns:a16="http://schemas.microsoft.com/office/drawing/2014/main" id="{B1E3AA1C-A4FF-0316-D525-27C1C5B392AC}"/>
              </a:ext>
              <a:ext uri="{C183D7F6-B498-43B3-948B-1728B52AA6E4}">
                <adec:decorative xmlns:adec="http://schemas.microsoft.com/office/drawing/2017/decorative" val="1"/>
              </a:ext>
            </a:extLst>
          </p:cNvPr>
          <p:cNvSpPr>
            <a:spLocks noGrp="1"/>
          </p:cNvSpPr>
          <p:nvPr>
            <p:ph type="ftr" sz="quarter" idx="11"/>
          </p:nvPr>
        </p:nvSpPr>
        <p:spPr>
          <a:xfrm>
            <a:off x="407989" y="6355798"/>
            <a:ext cx="5902961" cy="365125"/>
          </a:xfrm>
        </p:spPr>
        <p:txBody>
          <a:bodyPr/>
          <a:lstStyle/>
          <a:p>
            <a:r>
              <a:rPr lang="en-GB"/>
              <a:t>An introduction to Theory of Change</a:t>
            </a:r>
          </a:p>
        </p:txBody>
      </p:sp>
    </p:spTree>
    <p:extLst>
      <p:ext uri="{BB962C8B-B14F-4D97-AF65-F5344CB8AC3E}">
        <p14:creationId xmlns:p14="http://schemas.microsoft.com/office/powerpoint/2010/main" val="160245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5EA95-0D91-5555-0FD4-473C909844EB}"/>
              </a:ext>
            </a:extLst>
          </p:cNvPr>
          <p:cNvSpPr>
            <a:spLocks noGrp="1"/>
          </p:cNvSpPr>
          <p:nvPr>
            <p:ph type="title"/>
          </p:nvPr>
        </p:nvSpPr>
        <p:spPr/>
        <p:txBody>
          <a:bodyPr/>
          <a:lstStyle/>
          <a:p>
            <a:r>
              <a:rPr lang="en-GB" dirty="0"/>
              <a:t>How to produce a TOC – Eleven steps to develop a TOC</a:t>
            </a:r>
          </a:p>
        </p:txBody>
      </p:sp>
      <p:sp>
        <p:nvSpPr>
          <p:cNvPr id="3" name="Text Placeholder 2">
            <a:extLst>
              <a:ext uri="{FF2B5EF4-FFF2-40B4-BE49-F238E27FC236}">
                <a16:creationId xmlns:a16="http://schemas.microsoft.com/office/drawing/2014/main" id="{9A6AFE18-9973-E769-D186-34F79311B645}"/>
              </a:ext>
            </a:extLst>
          </p:cNvPr>
          <p:cNvSpPr>
            <a:spLocks noGrp="1"/>
          </p:cNvSpPr>
          <p:nvPr>
            <p:ph type="body" sz="quarter" idx="13"/>
          </p:nvPr>
        </p:nvSpPr>
        <p:spPr>
          <a:xfrm>
            <a:off x="407987" y="1623820"/>
            <a:ext cx="11376025" cy="714760"/>
          </a:xfrm>
        </p:spPr>
        <p:txBody>
          <a:bodyPr>
            <a:normAutofit lnSpcReduction="10000"/>
          </a:bodyPr>
          <a:lstStyle/>
          <a:p>
            <a:r>
              <a:rPr lang="en-GB" dirty="0"/>
              <a:t>Eleven steps to develop a Theory of Change (as outline in the Analysis TOC Toolkit). </a:t>
            </a:r>
          </a:p>
        </p:txBody>
      </p:sp>
      <p:graphicFrame>
        <p:nvGraphicFramePr>
          <p:cNvPr id="15" name="Diagram 14" descr="1: Identify stake-holders and agree intended impact​&#10;2: Collect evidence and establish context​&#10;3: Identify impacts, or long-term goals​&#10;4: Define your outcomes ​&#10;5: Identify outputs and activities​&#10;6: Identify inputs​&#10;7: Clearly state your assumptions​&#10;8: Identify risks​&#10;9: Apply causal links​&#10;Optional step: Include timelines and plan resources​&#10;10: Produce your diagram and narrative​&#10;11: Produce a monitoring and evaluation action plan">
            <a:extLst>
              <a:ext uri="{FF2B5EF4-FFF2-40B4-BE49-F238E27FC236}">
                <a16:creationId xmlns:a16="http://schemas.microsoft.com/office/drawing/2014/main" id="{1B4A424A-38EB-572E-5085-FE98F2029BB7}"/>
              </a:ext>
            </a:extLst>
          </p:cNvPr>
          <p:cNvGraphicFramePr/>
          <p:nvPr>
            <p:extLst>
              <p:ext uri="{D42A27DB-BD31-4B8C-83A1-F6EECF244321}">
                <p14:modId xmlns:p14="http://schemas.microsoft.com/office/powerpoint/2010/main" val="3758731671"/>
              </p:ext>
            </p:extLst>
          </p:nvPr>
        </p:nvGraphicFramePr>
        <p:xfrm>
          <a:off x="93007" y="1981200"/>
          <a:ext cx="11924822" cy="4511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91F312F8-448B-35BC-73F1-8298F3C932D4}"/>
              </a:ext>
              <a:ext uri="{C183D7F6-B498-43B3-948B-1728B52AA6E4}">
                <adec:decorative xmlns:adec="http://schemas.microsoft.com/office/drawing/2017/decorative" val="1"/>
              </a:ext>
            </a:extLst>
          </p:cNvPr>
          <p:cNvSpPr>
            <a:spLocks noGrp="1"/>
          </p:cNvSpPr>
          <p:nvPr>
            <p:ph type="sldNum" sz="quarter" idx="12"/>
          </p:nvPr>
        </p:nvSpPr>
        <p:spPr/>
        <p:txBody>
          <a:bodyPr/>
          <a:lstStyle/>
          <a:p>
            <a:fld id="{8830C921-2C29-4BA0-AE9C-E05DF8ECBB1F}" type="slidenum">
              <a:rPr lang="en-GB" smtClean="0"/>
              <a:pPr/>
              <a:t>14</a:t>
            </a:fld>
            <a:endParaRPr lang="en-GB"/>
          </a:p>
        </p:txBody>
      </p:sp>
      <p:sp>
        <p:nvSpPr>
          <p:cNvPr id="16" name="Footer Placeholder 3">
            <a:extLst>
              <a:ext uri="{FF2B5EF4-FFF2-40B4-BE49-F238E27FC236}">
                <a16:creationId xmlns:a16="http://schemas.microsoft.com/office/drawing/2014/main" id="{5B47213D-F6C9-6861-D531-3037188B935F}"/>
              </a:ext>
              <a:ext uri="{C183D7F6-B498-43B3-948B-1728B52AA6E4}">
                <adec:decorative xmlns:adec="http://schemas.microsoft.com/office/drawing/2017/decorative" val="1"/>
              </a:ext>
            </a:extLst>
          </p:cNvPr>
          <p:cNvSpPr>
            <a:spLocks noGrp="1"/>
          </p:cNvSpPr>
          <p:nvPr>
            <p:ph type="ftr" sz="quarter" idx="11"/>
          </p:nvPr>
        </p:nvSpPr>
        <p:spPr>
          <a:xfrm>
            <a:off x="407989" y="6355798"/>
            <a:ext cx="5902961" cy="365125"/>
          </a:xfrm>
        </p:spPr>
        <p:txBody>
          <a:bodyPr/>
          <a:lstStyle/>
          <a:p>
            <a:r>
              <a:rPr lang="en-GB"/>
              <a:t>An introduction to Theory of Change</a:t>
            </a:r>
          </a:p>
        </p:txBody>
      </p:sp>
    </p:spTree>
    <p:extLst>
      <p:ext uri="{BB962C8B-B14F-4D97-AF65-F5344CB8AC3E}">
        <p14:creationId xmlns:p14="http://schemas.microsoft.com/office/powerpoint/2010/main" val="2072085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70878-A6E7-A1EA-D8A0-1531373C045C}"/>
              </a:ext>
            </a:extLst>
          </p:cNvPr>
          <p:cNvSpPr>
            <a:spLocks noGrp="1"/>
          </p:cNvSpPr>
          <p:nvPr>
            <p:ph type="title"/>
          </p:nvPr>
        </p:nvSpPr>
        <p:spPr/>
        <p:txBody>
          <a:bodyPr/>
          <a:lstStyle/>
          <a:p>
            <a:r>
              <a:rPr lang="en-GB" dirty="0"/>
              <a:t>How to backward map</a:t>
            </a:r>
          </a:p>
        </p:txBody>
      </p:sp>
      <p:sp>
        <p:nvSpPr>
          <p:cNvPr id="7" name="Text Placeholder 6">
            <a:extLst>
              <a:ext uri="{FF2B5EF4-FFF2-40B4-BE49-F238E27FC236}">
                <a16:creationId xmlns:a16="http://schemas.microsoft.com/office/drawing/2014/main" id="{7A3064FE-4A40-5DE8-5B12-0C35CF57DE48}"/>
              </a:ext>
            </a:extLst>
          </p:cNvPr>
          <p:cNvSpPr>
            <a:spLocks noGrp="1"/>
          </p:cNvSpPr>
          <p:nvPr>
            <p:ph type="body" sz="quarter" idx="13"/>
          </p:nvPr>
        </p:nvSpPr>
        <p:spPr>
          <a:xfrm>
            <a:off x="407989" y="1690688"/>
            <a:ext cx="4666520" cy="4400550"/>
          </a:xfrm>
        </p:spPr>
        <p:txBody>
          <a:bodyPr>
            <a:normAutofit/>
          </a:bodyPr>
          <a:lstStyle/>
          <a:p>
            <a:pPr marL="0" indent="0">
              <a:buNone/>
            </a:pPr>
            <a:r>
              <a:rPr lang="en-GB" b="0" i="0" u="none" strike="noStrike">
                <a:effectLst/>
                <a:latin typeface="Arial" panose="020B0604020202020204" pitchFamily="34" charset="0"/>
              </a:rPr>
              <a:t>Try to ensure your outcomes are SMART:</a:t>
            </a:r>
          </a:p>
          <a:p>
            <a:r>
              <a:rPr lang="en-GB" sz="2800" b="1">
                <a:latin typeface="Arial" panose="020B0604020202020204" pitchFamily="34" charset="0"/>
              </a:rPr>
              <a:t>S</a:t>
            </a:r>
            <a:r>
              <a:rPr lang="en-GB">
                <a:latin typeface="Arial" panose="020B0604020202020204" pitchFamily="34" charset="0"/>
              </a:rPr>
              <a:t>mart</a:t>
            </a:r>
          </a:p>
          <a:p>
            <a:r>
              <a:rPr lang="en-GB" sz="2800" b="1">
                <a:latin typeface="Arial" panose="020B0604020202020204" pitchFamily="34" charset="0"/>
              </a:rPr>
              <a:t>M</a:t>
            </a:r>
            <a:r>
              <a:rPr lang="en-GB">
                <a:latin typeface="Arial" panose="020B0604020202020204" pitchFamily="34" charset="0"/>
              </a:rPr>
              <a:t>easurable</a:t>
            </a:r>
          </a:p>
          <a:p>
            <a:r>
              <a:rPr lang="en-GB" sz="2800" b="1">
                <a:latin typeface="Arial" panose="020B0604020202020204" pitchFamily="34" charset="0"/>
              </a:rPr>
              <a:t>A</a:t>
            </a:r>
            <a:r>
              <a:rPr lang="en-GB">
                <a:latin typeface="Arial" panose="020B0604020202020204" pitchFamily="34" charset="0"/>
              </a:rPr>
              <a:t>chievable</a:t>
            </a:r>
          </a:p>
          <a:p>
            <a:r>
              <a:rPr lang="en-GB" sz="2800" b="1">
                <a:latin typeface="Arial" panose="020B0604020202020204" pitchFamily="34" charset="0"/>
              </a:rPr>
              <a:t>R</a:t>
            </a:r>
            <a:r>
              <a:rPr lang="en-GB">
                <a:latin typeface="Arial" panose="020B0604020202020204" pitchFamily="34" charset="0"/>
              </a:rPr>
              <a:t>ealistic</a:t>
            </a:r>
          </a:p>
          <a:p>
            <a:r>
              <a:rPr lang="en-GB" sz="2800" b="1">
                <a:latin typeface="Arial" panose="020B0604020202020204" pitchFamily="34" charset="0"/>
              </a:rPr>
              <a:t>T</a:t>
            </a:r>
            <a:r>
              <a:rPr lang="en-GB">
                <a:latin typeface="Arial" panose="020B0604020202020204" pitchFamily="34" charset="0"/>
              </a:rPr>
              <a:t>ime-bound</a:t>
            </a:r>
          </a:p>
        </p:txBody>
      </p:sp>
      <p:pic>
        <p:nvPicPr>
          <p:cNvPr id="9" name="Picture 8" descr="Diagram of an example of backwards mapping.">
            <a:extLst>
              <a:ext uri="{FF2B5EF4-FFF2-40B4-BE49-F238E27FC236}">
                <a16:creationId xmlns:a16="http://schemas.microsoft.com/office/drawing/2014/main" id="{81C6A81F-14CE-6976-0C00-0860198F2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8735" y="1545099"/>
            <a:ext cx="6034860" cy="4389737"/>
          </a:xfrm>
          <a:prstGeom prst="rect">
            <a:avLst/>
          </a:prstGeom>
        </p:spPr>
      </p:pic>
      <p:sp>
        <p:nvSpPr>
          <p:cNvPr id="13" name="TextBox 12">
            <a:extLst>
              <a:ext uri="{FF2B5EF4-FFF2-40B4-BE49-F238E27FC236}">
                <a16:creationId xmlns:a16="http://schemas.microsoft.com/office/drawing/2014/main" id="{DF932739-239D-1CCC-72FE-E1C421219DCC}"/>
              </a:ext>
              <a:ext uri="{C183D7F6-B498-43B3-948B-1728B52AA6E4}">
                <adec:decorative xmlns:adec="http://schemas.microsoft.com/office/drawing/2017/decorative" val="0"/>
              </a:ext>
            </a:extLst>
          </p:cNvPr>
          <p:cNvSpPr txBox="1"/>
          <p:nvPr/>
        </p:nvSpPr>
        <p:spPr>
          <a:xfrm>
            <a:off x="7159585" y="6538360"/>
            <a:ext cx="3039762" cy="307777"/>
          </a:xfrm>
          <a:prstGeom prst="rect">
            <a:avLst/>
          </a:prstGeom>
          <a:noFill/>
        </p:spPr>
        <p:txBody>
          <a:bodyPr wrap="square">
            <a:spAutoFit/>
          </a:bodyPr>
          <a:lstStyle/>
          <a:p>
            <a:r>
              <a:rPr lang="en-GB" sz="1400" b="0" i="0">
                <a:solidFill>
                  <a:srgbClr val="000000"/>
                </a:solidFill>
                <a:effectLst/>
                <a:latin typeface="Segoe UI" panose="020B0502040204020203" pitchFamily="34" charset="0"/>
                <a:hlinkClick r:id="rId3"/>
              </a:rPr>
              <a:t>Backward mapping example</a:t>
            </a:r>
            <a:endParaRPr lang="en-GB" sz="1400"/>
          </a:p>
        </p:txBody>
      </p:sp>
      <p:sp>
        <p:nvSpPr>
          <p:cNvPr id="5" name="Slide Number Placeholder 4">
            <a:extLst>
              <a:ext uri="{FF2B5EF4-FFF2-40B4-BE49-F238E27FC236}">
                <a16:creationId xmlns:a16="http://schemas.microsoft.com/office/drawing/2014/main" id="{52726A7B-06C7-771D-673E-2621BC19AEB4}"/>
              </a:ext>
              <a:ext uri="{C183D7F6-B498-43B3-948B-1728B52AA6E4}">
                <adec:decorative xmlns:adec="http://schemas.microsoft.com/office/drawing/2017/decorative" val="1"/>
              </a:ext>
            </a:extLst>
          </p:cNvPr>
          <p:cNvSpPr>
            <a:spLocks noGrp="1"/>
          </p:cNvSpPr>
          <p:nvPr>
            <p:ph type="sldNum" sz="quarter" idx="14"/>
          </p:nvPr>
        </p:nvSpPr>
        <p:spPr/>
        <p:txBody>
          <a:bodyPr/>
          <a:lstStyle/>
          <a:p>
            <a:fld id="{8830C921-2C29-4BA0-AE9C-E05DF8ECBB1F}" type="slidenum">
              <a:rPr lang="en-GB" smtClean="0"/>
              <a:pPr/>
              <a:t>15</a:t>
            </a:fld>
            <a:endParaRPr lang="en-GB"/>
          </a:p>
        </p:txBody>
      </p:sp>
      <p:sp>
        <p:nvSpPr>
          <p:cNvPr id="14" name="Footer Placeholder 3">
            <a:extLst>
              <a:ext uri="{FF2B5EF4-FFF2-40B4-BE49-F238E27FC236}">
                <a16:creationId xmlns:a16="http://schemas.microsoft.com/office/drawing/2014/main" id="{87B6F7A1-81B9-64DA-4DC2-649080119E30}"/>
              </a:ext>
              <a:ext uri="{C183D7F6-B498-43B3-948B-1728B52AA6E4}">
                <adec:decorative xmlns:adec="http://schemas.microsoft.com/office/drawing/2017/decorative" val="1"/>
              </a:ext>
            </a:extLst>
          </p:cNvPr>
          <p:cNvSpPr>
            <a:spLocks noGrp="1"/>
          </p:cNvSpPr>
          <p:nvPr>
            <p:ph type="ftr" sz="quarter" idx="11"/>
          </p:nvPr>
        </p:nvSpPr>
        <p:spPr>
          <a:xfrm>
            <a:off x="407989" y="6355798"/>
            <a:ext cx="5902961" cy="365125"/>
          </a:xfrm>
        </p:spPr>
        <p:txBody>
          <a:bodyPr/>
          <a:lstStyle/>
          <a:p>
            <a:r>
              <a:rPr lang="en-GB"/>
              <a:t>An introduction to Theory of Change</a:t>
            </a:r>
          </a:p>
        </p:txBody>
      </p:sp>
    </p:spTree>
    <p:extLst>
      <p:ext uri="{BB962C8B-B14F-4D97-AF65-F5344CB8AC3E}">
        <p14:creationId xmlns:p14="http://schemas.microsoft.com/office/powerpoint/2010/main" val="4245363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D2A2C21-49EF-1225-1B7E-4A4072A5A15A}"/>
              </a:ext>
            </a:extLst>
          </p:cNvPr>
          <p:cNvSpPr>
            <a:spLocks noGrp="1"/>
          </p:cNvSpPr>
          <p:nvPr>
            <p:ph type="title"/>
          </p:nvPr>
        </p:nvSpPr>
        <p:spPr>
          <a:xfrm>
            <a:off x="407988" y="339127"/>
            <a:ext cx="6385560" cy="1061003"/>
          </a:xfrm>
        </p:spPr>
        <p:txBody>
          <a:bodyPr/>
          <a:lstStyle/>
          <a:p>
            <a:r>
              <a:rPr lang="en-US" dirty="0">
                <a:latin typeface="Arial Rounded MT Bold"/>
              </a:rPr>
              <a:t>Backward mapping exercise</a:t>
            </a:r>
            <a:endParaRPr lang="en-US" dirty="0"/>
          </a:p>
        </p:txBody>
      </p:sp>
      <p:sp>
        <p:nvSpPr>
          <p:cNvPr id="4" name="Footer Placeholder 3">
            <a:extLst>
              <a:ext uri="{FF2B5EF4-FFF2-40B4-BE49-F238E27FC236}">
                <a16:creationId xmlns:a16="http://schemas.microsoft.com/office/drawing/2014/main" id="{FE999BCA-FA5F-23C7-42EC-4F771341D82D}"/>
              </a:ext>
            </a:extLst>
          </p:cNvPr>
          <p:cNvSpPr>
            <a:spLocks noGrp="1"/>
          </p:cNvSpPr>
          <p:nvPr>
            <p:ph type="ftr" sz="quarter" idx="11"/>
          </p:nvPr>
        </p:nvSpPr>
        <p:spPr>
          <a:xfrm>
            <a:off x="407989" y="6355798"/>
            <a:ext cx="5902961" cy="365125"/>
          </a:xfrm>
        </p:spPr>
        <p:txBody>
          <a:bodyPr lIns="91440" tIns="45720" rIns="91440" bIns="45720">
            <a:normAutofit/>
          </a:bodyPr>
          <a:lstStyle/>
          <a:p>
            <a:pPr>
              <a:spcAft>
                <a:spcPts val="600"/>
              </a:spcAft>
            </a:pPr>
            <a:r>
              <a:rPr lang="en-GB"/>
              <a:t>An Introduction to Theory of Change</a:t>
            </a:r>
          </a:p>
        </p:txBody>
      </p:sp>
      <p:sp>
        <p:nvSpPr>
          <p:cNvPr id="5" name="Slide Number Placeholder 4">
            <a:extLst>
              <a:ext uri="{FF2B5EF4-FFF2-40B4-BE49-F238E27FC236}">
                <a16:creationId xmlns:a16="http://schemas.microsoft.com/office/drawing/2014/main" id="{877F73C1-46EF-EFDC-4904-D8A5445DEFAC}"/>
              </a:ext>
            </a:extLst>
          </p:cNvPr>
          <p:cNvSpPr>
            <a:spLocks noGrp="1"/>
          </p:cNvSpPr>
          <p:nvPr>
            <p:ph type="sldNum" sz="quarter" idx="14"/>
          </p:nvPr>
        </p:nvSpPr>
        <p:spPr>
          <a:xfrm>
            <a:off x="6310950" y="6355798"/>
            <a:ext cx="675640" cy="365125"/>
          </a:xfrm>
        </p:spPr>
        <p:txBody>
          <a:bodyPr>
            <a:normAutofit/>
          </a:bodyPr>
          <a:lstStyle/>
          <a:p>
            <a:pPr>
              <a:spcAft>
                <a:spcPts val="600"/>
              </a:spcAft>
            </a:pPr>
            <a:fld id="{8830C921-2C29-4BA0-AE9C-E05DF8ECBB1F}" type="slidenum">
              <a:rPr lang="en-GB" smtClean="0"/>
              <a:pPr>
                <a:spcAft>
                  <a:spcPts val="600"/>
                </a:spcAft>
              </a:pPr>
              <a:t>16</a:t>
            </a:fld>
            <a:endParaRPr lang="en-GB"/>
          </a:p>
        </p:txBody>
      </p:sp>
      <p:pic>
        <p:nvPicPr>
          <p:cNvPr id="2" name="Picture 2" descr="Image of text &quot;Organisations monitor and evaluate their work for this to happen they need to be motivated to monitor and evaluate their work and know how to monitor and evaluate their work. For this to happen they need to understand the concepts underlying monitoring and evaluation and have monitoring and evaluation skills and understand the value of monitoring and evaluations. For this to happen they need to be trained in monitoring and have access to monitoring and evaluation information.">
            <a:extLst>
              <a:ext uri="{FF2B5EF4-FFF2-40B4-BE49-F238E27FC236}">
                <a16:creationId xmlns:a16="http://schemas.microsoft.com/office/drawing/2014/main" id="{599CF339-FB21-045E-EA19-D426AB85E345}"/>
              </a:ext>
            </a:extLst>
          </p:cNvPr>
          <p:cNvPicPr>
            <a:picLocks noChangeAspect="1"/>
          </p:cNvPicPr>
          <p:nvPr/>
        </p:nvPicPr>
        <p:blipFill>
          <a:blip r:embed="rId3"/>
          <a:stretch>
            <a:fillRect/>
          </a:stretch>
        </p:blipFill>
        <p:spPr>
          <a:xfrm>
            <a:off x="2320343" y="1395707"/>
            <a:ext cx="7969876" cy="4710529"/>
          </a:xfrm>
          <a:prstGeom prst="rect">
            <a:avLst/>
          </a:prstGeom>
        </p:spPr>
      </p:pic>
      <p:sp>
        <p:nvSpPr>
          <p:cNvPr id="6" name="Thought Bubble: Cloud 5">
            <a:extLst>
              <a:ext uri="{FF2B5EF4-FFF2-40B4-BE49-F238E27FC236}">
                <a16:creationId xmlns:a16="http://schemas.microsoft.com/office/drawing/2014/main" id="{783524BD-716C-C5EF-F518-3E183F118F04}"/>
              </a:ext>
            </a:extLst>
          </p:cNvPr>
          <p:cNvSpPr/>
          <p:nvPr/>
        </p:nvSpPr>
        <p:spPr>
          <a:xfrm>
            <a:off x="8226520" y="142678"/>
            <a:ext cx="2277618" cy="1247061"/>
          </a:xfrm>
          <a:prstGeom prst="cloudCallout">
            <a:avLst>
              <a:gd name="adj1" fmla="val -21615"/>
              <a:gd name="adj2" fmla="val 72379"/>
            </a:avLst>
          </a:prstGeom>
          <a:ln>
            <a:solidFill>
              <a:srgbClr val="F46A2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err="1">
                <a:solidFill>
                  <a:srgbClr val="003D59"/>
                </a:solidFill>
              </a:rPr>
              <a:t>Slido</a:t>
            </a:r>
            <a:r>
              <a:rPr lang="en-GB">
                <a:solidFill>
                  <a:srgbClr val="003D59"/>
                </a:solidFill>
              </a:rPr>
              <a:t>: #298</a:t>
            </a:r>
          </a:p>
        </p:txBody>
      </p:sp>
    </p:spTree>
    <p:extLst>
      <p:ext uri="{BB962C8B-B14F-4D97-AF65-F5344CB8AC3E}">
        <p14:creationId xmlns:p14="http://schemas.microsoft.com/office/powerpoint/2010/main" val="253548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29116-9655-889D-638C-DDAF26E688DC}"/>
              </a:ext>
            </a:extLst>
          </p:cNvPr>
          <p:cNvSpPr>
            <a:spLocks noGrp="1"/>
          </p:cNvSpPr>
          <p:nvPr>
            <p:ph type="title"/>
          </p:nvPr>
        </p:nvSpPr>
        <p:spPr/>
        <p:txBody>
          <a:bodyPr/>
          <a:lstStyle/>
          <a:p>
            <a:r>
              <a:rPr lang="en-GB" dirty="0"/>
              <a:t>Backward mapping exercise continued</a:t>
            </a:r>
          </a:p>
        </p:txBody>
      </p:sp>
      <p:sp>
        <p:nvSpPr>
          <p:cNvPr id="3" name="Text Placeholder 2">
            <a:extLst>
              <a:ext uri="{FF2B5EF4-FFF2-40B4-BE49-F238E27FC236}">
                <a16:creationId xmlns:a16="http://schemas.microsoft.com/office/drawing/2014/main" id="{4E88026E-43FC-B978-C30E-221A9EB56341}"/>
              </a:ext>
            </a:extLst>
          </p:cNvPr>
          <p:cNvSpPr>
            <a:spLocks noGrp="1"/>
          </p:cNvSpPr>
          <p:nvPr>
            <p:ph type="body" sz="quarter" idx="13"/>
          </p:nvPr>
        </p:nvSpPr>
        <p:spPr/>
        <p:txBody>
          <a:bodyPr vert="horz" lIns="91440" tIns="45720" rIns="91440" bIns="45720" rtlCol="0" anchor="t">
            <a:normAutofit/>
          </a:bodyPr>
          <a:lstStyle/>
          <a:p>
            <a:r>
              <a:rPr lang="en-GB" dirty="0"/>
              <a:t>Long term goal</a:t>
            </a:r>
          </a:p>
          <a:p>
            <a:endParaRPr lang="en-GB" dirty="0"/>
          </a:p>
          <a:p>
            <a:pPr marL="0" indent="0">
              <a:buNone/>
            </a:pPr>
            <a:endParaRPr lang="en-GB" dirty="0"/>
          </a:p>
          <a:p>
            <a:r>
              <a:rPr lang="en-GB" dirty="0"/>
              <a:t>  20 % increase in the number of departments that use theory of change at the design stage of projects/programmes</a:t>
            </a:r>
          </a:p>
          <a:p>
            <a:pPr marL="0" indent="0">
              <a:buNone/>
            </a:pPr>
            <a:endParaRPr lang="en-GB" dirty="0"/>
          </a:p>
          <a:p>
            <a:pPr marL="0" indent="0">
              <a:buNone/>
            </a:pPr>
            <a:endParaRPr lang="en-GB" dirty="0"/>
          </a:p>
          <a:p>
            <a:pPr lvl="1"/>
            <a:r>
              <a:rPr lang="en-GB" dirty="0"/>
              <a:t>Identify intermediate steps that need to happen for departments to achieve </a:t>
            </a:r>
            <a:r>
              <a:rPr lang="en-GB"/>
              <a:t>this goal working backwards </a:t>
            </a:r>
            <a:endParaRPr lang="en-GB">
              <a:cs typeface="Arial"/>
            </a:endParaRPr>
          </a:p>
          <a:p>
            <a:pPr lvl="1"/>
            <a:r>
              <a:rPr lang="en-GB" dirty="0"/>
              <a:t> For this to happen departments need to ….. </a:t>
            </a:r>
          </a:p>
        </p:txBody>
      </p:sp>
      <p:sp>
        <p:nvSpPr>
          <p:cNvPr id="4" name="Footer Placeholder 3">
            <a:extLst>
              <a:ext uri="{FF2B5EF4-FFF2-40B4-BE49-F238E27FC236}">
                <a16:creationId xmlns:a16="http://schemas.microsoft.com/office/drawing/2014/main" id="{877F653C-CC92-847F-E4D7-6B96A5DC9798}"/>
              </a:ext>
            </a:extLst>
          </p:cNvPr>
          <p:cNvSpPr>
            <a:spLocks noGrp="1"/>
          </p:cNvSpPr>
          <p:nvPr>
            <p:ph type="ftr" sz="quarter" idx="11"/>
          </p:nvPr>
        </p:nvSpPr>
        <p:spPr/>
        <p:txBody>
          <a:bodyPr/>
          <a:lstStyle/>
          <a:p>
            <a:r>
              <a:rPr lang="en-GB"/>
              <a:t>Presentation Title Here</a:t>
            </a:r>
          </a:p>
        </p:txBody>
      </p:sp>
      <p:sp>
        <p:nvSpPr>
          <p:cNvPr id="5" name="Slide Number Placeholder 4">
            <a:extLst>
              <a:ext uri="{FF2B5EF4-FFF2-40B4-BE49-F238E27FC236}">
                <a16:creationId xmlns:a16="http://schemas.microsoft.com/office/drawing/2014/main" id="{63910E5B-9B1A-CF4F-7CA8-CC62EF13E45F}"/>
              </a:ext>
            </a:extLst>
          </p:cNvPr>
          <p:cNvSpPr>
            <a:spLocks noGrp="1"/>
          </p:cNvSpPr>
          <p:nvPr>
            <p:ph type="sldNum" sz="quarter" idx="12"/>
          </p:nvPr>
        </p:nvSpPr>
        <p:spPr/>
        <p:txBody>
          <a:bodyPr/>
          <a:lstStyle/>
          <a:p>
            <a:fld id="{8830C921-2C29-4BA0-AE9C-E05DF8ECBB1F}" type="slidenum">
              <a:rPr lang="en-GB" smtClean="0"/>
              <a:pPr/>
              <a:t>17</a:t>
            </a:fld>
            <a:endParaRPr lang="en-GB"/>
          </a:p>
        </p:txBody>
      </p:sp>
    </p:spTree>
    <p:extLst>
      <p:ext uri="{BB962C8B-B14F-4D97-AF65-F5344CB8AC3E}">
        <p14:creationId xmlns:p14="http://schemas.microsoft.com/office/powerpoint/2010/main" val="3727943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569D6-497C-15A0-2F27-3AA30CEDC177}"/>
              </a:ext>
            </a:extLst>
          </p:cNvPr>
          <p:cNvSpPr>
            <a:spLocks noGrp="1"/>
          </p:cNvSpPr>
          <p:nvPr>
            <p:ph type="title"/>
          </p:nvPr>
        </p:nvSpPr>
        <p:spPr/>
        <p:txBody>
          <a:bodyPr/>
          <a:lstStyle/>
          <a:p>
            <a:r>
              <a:rPr lang="en-GB" dirty="0"/>
              <a:t>Nesta standards of evidence</a:t>
            </a:r>
          </a:p>
        </p:txBody>
      </p:sp>
      <p:graphicFrame>
        <p:nvGraphicFramePr>
          <p:cNvPr id="6" name="Diagram 5" descr="Level 1: You can describe what you do and why it matters, logically, coherently and convincingly.&#10;Level 2: You can capture data that shows positive change, but you cannot confirm you caused this&#10;Level 3: You can demonstrate causality using a control or comparison  group.&#10;Level 4:You have one + independent replication evaluations that confirms these conclusions.&#10;Level 5: You have manuals, systems, and procedures to ensure consistent replication.">
            <a:extLst>
              <a:ext uri="{FF2B5EF4-FFF2-40B4-BE49-F238E27FC236}">
                <a16:creationId xmlns:a16="http://schemas.microsoft.com/office/drawing/2014/main" id="{8E7C88C4-A4EB-4DF7-9402-7D874818E180}"/>
              </a:ext>
            </a:extLst>
          </p:cNvPr>
          <p:cNvGraphicFramePr/>
          <p:nvPr>
            <p:extLst>
              <p:ext uri="{D42A27DB-BD31-4B8C-83A1-F6EECF244321}">
                <p14:modId xmlns:p14="http://schemas.microsoft.com/office/powerpoint/2010/main" val="3621733927"/>
              </p:ext>
            </p:extLst>
          </p:nvPr>
        </p:nvGraphicFramePr>
        <p:xfrm>
          <a:off x="1236423" y="757577"/>
          <a:ext cx="9105557" cy="5510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Speech Bubble: Oval 11">
            <a:extLst>
              <a:ext uri="{FF2B5EF4-FFF2-40B4-BE49-F238E27FC236}">
                <a16:creationId xmlns:a16="http://schemas.microsoft.com/office/drawing/2014/main" id="{28C431D2-6D63-9C24-23DF-4DC01759FB8A}"/>
              </a:ext>
            </a:extLst>
          </p:cNvPr>
          <p:cNvSpPr/>
          <p:nvPr/>
        </p:nvSpPr>
        <p:spPr>
          <a:xfrm>
            <a:off x="9061622" y="3797643"/>
            <a:ext cx="2710249" cy="1869989"/>
          </a:xfrm>
          <a:prstGeom prst="wedgeEllipseCallout">
            <a:avLst/>
          </a:prstGeom>
          <a:solidFill>
            <a:srgbClr val="003D59"/>
          </a:solidFill>
          <a:ln>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a:solidFill>
                  <a:srgbClr val="FFFFFF"/>
                </a:solidFill>
                <a:effectLst/>
                <a:latin typeface="Arial" panose="020B0604020202020204" pitchFamily="34" charset="0"/>
              </a:rPr>
              <a:t>Not all evidence is equal. Some are stronger and more relevant to your question</a:t>
            </a:r>
            <a:endParaRPr lang="en-GB" sz="1600"/>
          </a:p>
        </p:txBody>
      </p:sp>
      <p:sp>
        <p:nvSpPr>
          <p:cNvPr id="13" name="TextBox 12">
            <a:extLst>
              <a:ext uri="{FF2B5EF4-FFF2-40B4-BE49-F238E27FC236}">
                <a16:creationId xmlns:a16="http://schemas.microsoft.com/office/drawing/2014/main" id="{7CDACA8A-1C19-ECD5-BD81-3BC00EFD22F1}"/>
              </a:ext>
            </a:extLst>
          </p:cNvPr>
          <p:cNvSpPr txBox="1"/>
          <p:nvPr/>
        </p:nvSpPr>
        <p:spPr>
          <a:xfrm>
            <a:off x="7118396" y="6509530"/>
            <a:ext cx="2537254" cy="307777"/>
          </a:xfrm>
          <a:prstGeom prst="rect">
            <a:avLst/>
          </a:prstGeom>
          <a:noFill/>
        </p:spPr>
        <p:txBody>
          <a:bodyPr wrap="square" rtlCol="0">
            <a:spAutoFit/>
          </a:bodyPr>
          <a:lstStyle/>
          <a:p>
            <a:r>
              <a:rPr lang="en-GB" sz="1400">
                <a:hlinkClick r:id="rId7"/>
              </a:rPr>
              <a:t>Nesta Standards of Evidence </a:t>
            </a:r>
            <a:endParaRPr lang="en-GB" sz="1400"/>
          </a:p>
        </p:txBody>
      </p:sp>
      <p:sp>
        <p:nvSpPr>
          <p:cNvPr id="5" name="Slide Number Placeholder 4">
            <a:extLst>
              <a:ext uri="{FF2B5EF4-FFF2-40B4-BE49-F238E27FC236}">
                <a16:creationId xmlns:a16="http://schemas.microsoft.com/office/drawing/2014/main" id="{8A8EC6B6-5CAC-1EF6-15A8-57433F4E80CD}"/>
              </a:ext>
              <a:ext uri="{C183D7F6-B498-43B3-948B-1728B52AA6E4}">
                <adec:decorative xmlns:adec="http://schemas.microsoft.com/office/drawing/2017/decorative" val="1"/>
              </a:ext>
            </a:extLst>
          </p:cNvPr>
          <p:cNvSpPr>
            <a:spLocks noGrp="1"/>
          </p:cNvSpPr>
          <p:nvPr>
            <p:ph type="sldNum" sz="quarter" idx="12"/>
          </p:nvPr>
        </p:nvSpPr>
        <p:spPr/>
        <p:txBody>
          <a:bodyPr/>
          <a:lstStyle/>
          <a:p>
            <a:fld id="{8830C921-2C29-4BA0-AE9C-E05DF8ECBB1F}" type="slidenum">
              <a:rPr lang="en-GB" smtClean="0"/>
              <a:pPr/>
              <a:t>18</a:t>
            </a:fld>
            <a:endParaRPr lang="en-GB"/>
          </a:p>
        </p:txBody>
      </p:sp>
      <p:sp>
        <p:nvSpPr>
          <p:cNvPr id="14" name="Footer Placeholder 3">
            <a:extLst>
              <a:ext uri="{FF2B5EF4-FFF2-40B4-BE49-F238E27FC236}">
                <a16:creationId xmlns:a16="http://schemas.microsoft.com/office/drawing/2014/main" id="{C0863B94-72A2-5082-F3CA-AC67A1617DFE}"/>
              </a:ext>
              <a:ext uri="{C183D7F6-B498-43B3-948B-1728B52AA6E4}">
                <adec:decorative xmlns:adec="http://schemas.microsoft.com/office/drawing/2017/decorative" val="1"/>
              </a:ext>
            </a:extLst>
          </p:cNvPr>
          <p:cNvSpPr>
            <a:spLocks noGrp="1"/>
          </p:cNvSpPr>
          <p:nvPr>
            <p:ph type="ftr" sz="quarter" idx="11"/>
          </p:nvPr>
        </p:nvSpPr>
        <p:spPr>
          <a:xfrm>
            <a:off x="407989" y="6355798"/>
            <a:ext cx="5902961" cy="365125"/>
          </a:xfrm>
        </p:spPr>
        <p:txBody>
          <a:bodyPr/>
          <a:lstStyle/>
          <a:p>
            <a:r>
              <a:rPr lang="en-GB"/>
              <a:t>An introduction to Theory of Change</a:t>
            </a:r>
          </a:p>
        </p:txBody>
      </p:sp>
    </p:spTree>
    <p:extLst>
      <p:ext uri="{BB962C8B-B14F-4D97-AF65-F5344CB8AC3E}">
        <p14:creationId xmlns:p14="http://schemas.microsoft.com/office/powerpoint/2010/main" val="566923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1157A-3C87-9FC2-EA1B-38CEC44FA29A}"/>
              </a:ext>
            </a:extLst>
          </p:cNvPr>
          <p:cNvSpPr>
            <a:spLocks noGrp="1"/>
          </p:cNvSpPr>
          <p:nvPr>
            <p:ph type="title"/>
          </p:nvPr>
        </p:nvSpPr>
        <p:spPr/>
        <p:txBody>
          <a:bodyPr/>
          <a:lstStyle/>
          <a:p>
            <a:r>
              <a:rPr lang="en-GB" dirty="0"/>
              <a:t>TOC key principles</a:t>
            </a:r>
          </a:p>
        </p:txBody>
      </p:sp>
      <p:sp>
        <p:nvSpPr>
          <p:cNvPr id="3" name="Text Placeholder 2">
            <a:extLst>
              <a:ext uri="{FF2B5EF4-FFF2-40B4-BE49-F238E27FC236}">
                <a16:creationId xmlns:a16="http://schemas.microsoft.com/office/drawing/2014/main" id="{3BFF853D-1B84-0D73-82A6-C342D4ADBA79}"/>
              </a:ext>
            </a:extLst>
          </p:cNvPr>
          <p:cNvSpPr>
            <a:spLocks noGrp="1"/>
          </p:cNvSpPr>
          <p:nvPr>
            <p:ph type="body" sz="quarter" idx="13"/>
          </p:nvPr>
        </p:nvSpPr>
        <p:spPr/>
        <p:txBody>
          <a:bodyPr>
            <a:normAutofit/>
          </a:bodyPr>
          <a:lstStyle/>
          <a:p>
            <a:pPr fontAlgn="base"/>
            <a:r>
              <a:rPr lang="en-GB" sz="2000" b="0" i="0" u="none" strike="noStrike">
                <a:effectLst/>
                <a:latin typeface="Arial" panose="020B0604020202020204" pitchFamily="34" charset="0"/>
              </a:rPr>
              <a:t>Meaningful Collaborative</a:t>
            </a:r>
            <a:r>
              <a:rPr lang="en-US" sz="2000" b="0" i="0">
                <a:effectLst/>
                <a:latin typeface="Arial" panose="020B0604020202020204" pitchFamily="34" charset="0"/>
              </a:rPr>
              <a:t>​</a:t>
            </a:r>
          </a:p>
          <a:p>
            <a:pPr fontAlgn="base"/>
            <a:r>
              <a:rPr lang="en-GB" sz="2000" b="0" i="0" u="none" strike="noStrike">
                <a:effectLst/>
                <a:latin typeface="Arial" panose="020B0604020202020204" pitchFamily="34" charset="0"/>
              </a:rPr>
              <a:t>Engage Analysts to support you at the start of the process</a:t>
            </a:r>
            <a:r>
              <a:rPr lang="en-US" sz="2000" b="0" i="0">
                <a:effectLst/>
                <a:latin typeface="Arial" panose="020B0604020202020204" pitchFamily="34" charset="0"/>
              </a:rPr>
              <a:t>​</a:t>
            </a:r>
          </a:p>
          <a:p>
            <a:pPr fontAlgn="base"/>
            <a:r>
              <a:rPr lang="en-GB" sz="2000" b="0" i="0" u="none" strike="noStrike">
                <a:effectLst/>
                <a:latin typeface="Arial" panose="020B0604020202020204" pitchFamily="34" charset="0"/>
              </a:rPr>
              <a:t>Comprehensive</a:t>
            </a:r>
            <a:r>
              <a:rPr lang="en-US" sz="2000" b="0" i="0">
                <a:effectLst/>
                <a:latin typeface="Arial" panose="020B0604020202020204" pitchFamily="34" charset="0"/>
              </a:rPr>
              <a:t>​</a:t>
            </a:r>
          </a:p>
          <a:p>
            <a:pPr fontAlgn="base"/>
            <a:r>
              <a:rPr lang="en-GB" sz="2000" b="0" i="0" u="none" strike="noStrike">
                <a:effectLst/>
                <a:latin typeface="Arial" panose="020B0604020202020204" pitchFamily="34" charset="0"/>
              </a:rPr>
              <a:t>Backward map and connect preconditions to achieve intended</a:t>
            </a:r>
            <a:r>
              <a:rPr lang="en-US" sz="2000" b="0" i="0">
                <a:effectLst/>
                <a:latin typeface="Arial" panose="020B0604020202020204" pitchFamily="34" charset="0"/>
              </a:rPr>
              <a:t>​</a:t>
            </a:r>
          </a:p>
          <a:p>
            <a:pPr fontAlgn="base"/>
            <a:r>
              <a:rPr lang="en-GB" sz="2000" b="0" i="0" u="none" strike="noStrike">
                <a:effectLst/>
                <a:latin typeface="Arial" panose="020B0604020202020204" pitchFamily="34" charset="0"/>
              </a:rPr>
              <a:t>Explain why preconditions are necessary and sufficient</a:t>
            </a:r>
            <a:r>
              <a:rPr lang="en-US" sz="2000" b="0" i="0">
                <a:effectLst/>
                <a:latin typeface="Arial" panose="020B0604020202020204" pitchFamily="34" charset="0"/>
              </a:rPr>
              <a:t>​</a:t>
            </a:r>
          </a:p>
          <a:p>
            <a:pPr fontAlgn="base"/>
            <a:r>
              <a:rPr lang="en-GB" sz="2000" b="0" i="0" u="none" strike="noStrike">
                <a:effectLst/>
                <a:latin typeface="Arial" panose="020B0604020202020204" pitchFamily="34" charset="0"/>
              </a:rPr>
              <a:t>Provide supporting evidence</a:t>
            </a:r>
            <a:r>
              <a:rPr lang="en-US" sz="2000" b="0" i="0">
                <a:effectLst/>
                <a:latin typeface="Arial" panose="020B0604020202020204" pitchFamily="34" charset="0"/>
              </a:rPr>
              <a:t>​</a:t>
            </a:r>
          </a:p>
          <a:p>
            <a:pPr fontAlgn="base"/>
            <a:r>
              <a:rPr lang="en-GB" sz="2000" b="0" i="0" u="none" strike="noStrike">
                <a:effectLst/>
                <a:latin typeface="Arial" panose="020B0604020202020204" pitchFamily="34" charset="0"/>
              </a:rPr>
              <a:t>Make assumptions and risks explicit</a:t>
            </a:r>
            <a:r>
              <a:rPr lang="en-US" sz="2000" b="0" i="0">
                <a:effectLst/>
                <a:latin typeface="Arial" panose="020B0604020202020204" pitchFamily="34" charset="0"/>
              </a:rPr>
              <a:t>​</a:t>
            </a:r>
          </a:p>
          <a:p>
            <a:pPr fontAlgn="base"/>
            <a:r>
              <a:rPr lang="en-GB" sz="2000" b="0" i="0" u="none" strike="noStrike">
                <a:effectLst/>
                <a:latin typeface="Arial" panose="020B0604020202020204" pitchFamily="34" charset="0"/>
              </a:rPr>
              <a:t>Quality review to ensure TOC is plausible, feasible and testable</a:t>
            </a:r>
            <a:r>
              <a:rPr lang="en-US" sz="2000" b="0" i="0">
                <a:effectLst/>
                <a:latin typeface="Arial" panose="020B0604020202020204" pitchFamily="34" charset="0"/>
              </a:rPr>
              <a:t>​</a:t>
            </a:r>
          </a:p>
          <a:p>
            <a:pPr fontAlgn="base"/>
            <a:r>
              <a:rPr lang="en-GB" sz="2000" b="0" i="0" u="none" strike="noStrike">
                <a:effectLst/>
                <a:latin typeface="Arial" panose="020B0604020202020204" pitchFamily="34" charset="0"/>
              </a:rPr>
              <a:t>Include a diagram and narrative to explain the logic</a:t>
            </a:r>
            <a:r>
              <a:rPr lang="en-US" sz="2000" b="0" i="0">
                <a:effectLst/>
                <a:latin typeface="Arial" panose="020B0604020202020204" pitchFamily="34" charset="0"/>
              </a:rPr>
              <a:t>​</a:t>
            </a:r>
          </a:p>
          <a:p>
            <a:pPr fontAlgn="base"/>
            <a:r>
              <a:rPr lang="en-GB" sz="2000" b="0" i="0" u="none" strike="noStrike">
                <a:effectLst/>
                <a:latin typeface="Arial" panose="020B0604020202020204" pitchFamily="34" charset="0"/>
              </a:rPr>
              <a:t>Validate, revisit, update</a:t>
            </a:r>
            <a:endParaRPr lang="en-GB" sz="2000" b="0" i="0">
              <a:effectLst/>
              <a:latin typeface="Arial" panose="020B0604020202020204" pitchFamily="34" charset="0"/>
            </a:endParaRPr>
          </a:p>
        </p:txBody>
      </p:sp>
      <p:sp>
        <p:nvSpPr>
          <p:cNvPr id="5" name="Slide Number Placeholder 4">
            <a:extLst>
              <a:ext uri="{FF2B5EF4-FFF2-40B4-BE49-F238E27FC236}">
                <a16:creationId xmlns:a16="http://schemas.microsoft.com/office/drawing/2014/main" id="{8B29B9F5-4AD3-13F7-BC25-C65AE7F92445}"/>
              </a:ext>
              <a:ext uri="{C183D7F6-B498-43B3-948B-1728B52AA6E4}">
                <adec:decorative xmlns:adec="http://schemas.microsoft.com/office/drawing/2017/decorative" val="1"/>
              </a:ext>
            </a:extLst>
          </p:cNvPr>
          <p:cNvSpPr>
            <a:spLocks noGrp="1"/>
          </p:cNvSpPr>
          <p:nvPr>
            <p:ph type="sldNum" sz="quarter" idx="12"/>
          </p:nvPr>
        </p:nvSpPr>
        <p:spPr/>
        <p:txBody>
          <a:bodyPr/>
          <a:lstStyle/>
          <a:p>
            <a:fld id="{8830C921-2C29-4BA0-AE9C-E05DF8ECBB1F}" type="slidenum">
              <a:rPr lang="en-GB" smtClean="0"/>
              <a:pPr/>
              <a:t>19</a:t>
            </a:fld>
            <a:endParaRPr lang="en-GB"/>
          </a:p>
        </p:txBody>
      </p:sp>
      <p:sp>
        <p:nvSpPr>
          <p:cNvPr id="6" name="Footer Placeholder 3">
            <a:extLst>
              <a:ext uri="{FF2B5EF4-FFF2-40B4-BE49-F238E27FC236}">
                <a16:creationId xmlns:a16="http://schemas.microsoft.com/office/drawing/2014/main" id="{0DDBE2A2-1EFB-E7F0-D863-7B05D6C4524D}"/>
              </a:ext>
              <a:ext uri="{C183D7F6-B498-43B3-948B-1728B52AA6E4}">
                <adec:decorative xmlns:adec="http://schemas.microsoft.com/office/drawing/2017/decorative" val="1"/>
              </a:ext>
            </a:extLst>
          </p:cNvPr>
          <p:cNvSpPr>
            <a:spLocks noGrp="1"/>
          </p:cNvSpPr>
          <p:nvPr>
            <p:ph type="ftr" sz="quarter" idx="11"/>
          </p:nvPr>
        </p:nvSpPr>
        <p:spPr>
          <a:xfrm>
            <a:off x="407989" y="6355798"/>
            <a:ext cx="5902961" cy="365125"/>
          </a:xfrm>
        </p:spPr>
        <p:txBody>
          <a:bodyPr/>
          <a:lstStyle/>
          <a:p>
            <a:r>
              <a:rPr lang="en-GB"/>
              <a:t>An introduction to Theory of Change</a:t>
            </a:r>
          </a:p>
        </p:txBody>
      </p:sp>
    </p:spTree>
    <p:extLst>
      <p:ext uri="{BB962C8B-B14F-4D97-AF65-F5344CB8AC3E}">
        <p14:creationId xmlns:p14="http://schemas.microsoft.com/office/powerpoint/2010/main" val="1779771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461F300-1D2C-4F49-B15B-E819BEE67124}"/>
              </a:ext>
            </a:extLst>
          </p:cNvPr>
          <p:cNvSpPr>
            <a:spLocks noGrp="1"/>
          </p:cNvSpPr>
          <p:nvPr>
            <p:ph type="title"/>
          </p:nvPr>
        </p:nvSpPr>
        <p:spPr/>
        <p:txBody>
          <a:bodyPr>
            <a:normAutofit/>
          </a:bodyPr>
          <a:lstStyle/>
          <a:p>
            <a:r>
              <a:rPr lang="en-US" sz="4000"/>
              <a:t>Join the conversation …</a:t>
            </a:r>
            <a:endParaRPr lang="en-GB" sz="4000"/>
          </a:p>
        </p:txBody>
      </p:sp>
      <p:sp>
        <p:nvSpPr>
          <p:cNvPr id="17" name="Text Placeholder 16">
            <a:extLst>
              <a:ext uri="{FF2B5EF4-FFF2-40B4-BE49-F238E27FC236}">
                <a16:creationId xmlns:a16="http://schemas.microsoft.com/office/drawing/2014/main" id="{6F49E3AA-EC80-4A76-A05F-5422C3317A72}"/>
              </a:ext>
            </a:extLst>
          </p:cNvPr>
          <p:cNvSpPr>
            <a:spLocks noGrp="1"/>
          </p:cNvSpPr>
          <p:nvPr>
            <p:ph type="body" sz="quarter" idx="13"/>
          </p:nvPr>
        </p:nvSpPr>
        <p:spPr/>
        <p:txBody>
          <a:bodyPr>
            <a:normAutofit/>
          </a:bodyPr>
          <a:lstStyle/>
          <a:p>
            <a:endParaRPr lang="en-US" sz="3200"/>
          </a:p>
          <a:p>
            <a:r>
              <a:rPr lang="en-US" sz="3200"/>
              <a:t>Join at: </a:t>
            </a:r>
            <a:r>
              <a:rPr lang="en-US" sz="3200" b="1">
                <a:solidFill>
                  <a:srgbClr val="0070C0"/>
                </a:solidFill>
                <a:hlinkClick r:id="rId3">
                  <a:extLst>
                    <a:ext uri="{A12FA001-AC4F-418D-AE19-62706E023703}">
                      <ahyp:hlinkClr xmlns:ahyp="http://schemas.microsoft.com/office/drawing/2018/hyperlinkcolor" val="tx"/>
                    </a:ext>
                  </a:extLst>
                </a:hlinkClick>
              </a:rPr>
              <a:t>www.slido.com</a:t>
            </a:r>
            <a:r>
              <a:rPr lang="en-US" sz="3200" b="1">
                <a:solidFill>
                  <a:srgbClr val="0070C0"/>
                </a:solidFill>
              </a:rPr>
              <a:t> </a:t>
            </a:r>
          </a:p>
          <a:p>
            <a:endParaRPr lang="en-US" sz="3200">
              <a:solidFill>
                <a:srgbClr val="0070C0"/>
              </a:solidFill>
            </a:endParaRPr>
          </a:p>
          <a:p>
            <a:r>
              <a:rPr lang="en-US" sz="3200"/>
              <a:t>Participant code: </a:t>
            </a:r>
            <a:r>
              <a:rPr lang="en-US" sz="3200" b="1"/>
              <a:t>#298</a:t>
            </a:r>
          </a:p>
        </p:txBody>
      </p:sp>
    </p:spTree>
    <p:extLst>
      <p:ext uri="{BB962C8B-B14F-4D97-AF65-F5344CB8AC3E}">
        <p14:creationId xmlns:p14="http://schemas.microsoft.com/office/powerpoint/2010/main" val="2286299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064A4-C981-C76B-FC8D-365C1C782C99}"/>
              </a:ext>
            </a:extLst>
          </p:cNvPr>
          <p:cNvSpPr txBox="1">
            <a:spLocks noGrp="1"/>
          </p:cNvSpPr>
          <p:nvPr>
            <p:ph type="title" idx="4294967295"/>
          </p:nvPr>
        </p:nvSpPr>
        <p:spPr>
          <a:xfrm>
            <a:off x="0" y="0"/>
            <a:ext cx="4632960" cy="2769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mn-lt"/>
                <a:ea typeface="+mn-ea"/>
                <a:cs typeface="+mn-cs"/>
              </a:rPr>
              <a:t>Theory of Change: Financial Inclusion (45% of funds)</a:t>
            </a:r>
          </a:p>
        </p:txBody>
      </p:sp>
      <p:sp>
        <p:nvSpPr>
          <p:cNvPr id="5" name="Rectangle 4">
            <a:extLst>
              <a:ext uri="{FF2B5EF4-FFF2-40B4-BE49-F238E27FC236}">
                <a16:creationId xmlns:a16="http://schemas.microsoft.com/office/drawing/2014/main" id="{04E40796-DE96-3ED1-667A-BAC3DF1AD7E1}"/>
              </a:ext>
            </a:extLst>
          </p:cNvPr>
          <p:cNvSpPr/>
          <p:nvPr/>
        </p:nvSpPr>
        <p:spPr>
          <a:xfrm>
            <a:off x="95794" y="348344"/>
            <a:ext cx="1584472" cy="442891"/>
          </a:xfrm>
          <a:prstGeom prst="rect">
            <a:avLst/>
          </a:prstGeom>
          <a:solidFill>
            <a:srgbClr val="003D59"/>
          </a:solidFill>
          <a:ln>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t>Inputs</a:t>
            </a:r>
          </a:p>
        </p:txBody>
      </p:sp>
      <p:sp>
        <p:nvSpPr>
          <p:cNvPr id="9" name="Rectangle 8">
            <a:extLst>
              <a:ext uri="{FF2B5EF4-FFF2-40B4-BE49-F238E27FC236}">
                <a16:creationId xmlns:a16="http://schemas.microsoft.com/office/drawing/2014/main" id="{E4B9ADEB-B8AC-7713-51E3-4C7619DF880C}"/>
              </a:ext>
            </a:extLst>
          </p:cNvPr>
          <p:cNvSpPr/>
          <p:nvPr/>
        </p:nvSpPr>
        <p:spPr>
          <a:xfrm>
            <a:off x="1881827" y="348344"/>
            <a:ext cx="3931927" cy="745254"/>
          </a:xfrm>
          <a:prstGeom prst="rect">
            <a:avLst/>
          </a:prstGeom>
          <a:solidFill>
            <a:srgbClr val="003D59"/>
          </a:solidFill>
          <a:ln>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a:t>Outputs 4: Women’s capacities to tackle gender constraints relating to business and the household enhanced.</a:t>
            </a:r>
          </a:p>
          <a:p>
            <a:endParaRPr lang="en-GB" sz="1100"/>
          </a:p>
          <a:p>
            <a:r>
              <a:rPr lang="en-GB" sz="1100" b="1" i="1"/>
              <a:t>Activities 			Participation </a:t>
            </a:r>
          </a:p>
        </p:txBody>
      </p:sp>
      <p:sp>
        <p:nvSpPr>
          <p:cNvPr id="11" name="Rectangle 10">
            <a:extLst>
              <a:ext uri="{FF2B5EF4-FFF2-40B4-BE49-F238E27FC236}">
                <a16:creationId xmlns:a16="http://schemas.microsoft.com/office/drawing/2014/main" id="{530BBDD9-318B-FCBC-68E2-FCB4A3168044}"/>
              </a:ext>
            </a:extLst>
          </p:cNvPr>
          <p:cNvSpPr/>
          <p:nvPr/>
        </p:nvSpPr>
        <p:spPr>
          <a:xfrm>
            <a:off x="5967091" y="348344"/>
            <a:ext cx="2389239" cy="442891"/>
          </a:xfrm>
          <a:prstGeom prst="rect">
            <a:avLst/>
          </a:prstGeom>
          <a:solidFill>
            <a:srgbClr val="003D59"/>
          </a:solidFill>
          <a:ln>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t>Outcomes</a:t>
            </a:r>
          </a:p>
          <a:p>
            <a:pPr algn="ctr"/>
            <a:r>
              <a:rPr lang="en-GB" sz="1100" b="1" i="1"/>
              <a:t>Short	 	Long</a:t>
            </a:r>
          </a:p>
        </p:txBody>
      </p:sp>
      <p:sp>
        <p:nvSpPr>
          <p:cNvPr id="10" name="Rectangle 9">
            <a:extLst>
              <a:ext uri="{FF2B5EF4-FFF2-40B4-BE49-F238E27FC236}">
                <a16:creationId xmlns:a16="http://schemas.microsoft.com/office/drawing/2014/main" id="{4395A2ED-E659-A0F4-448A-DF1F61956B17}"/>
              </a:ext>
            </a:extLst>
          </p:cNvPr>
          <p:cNvSpPr/>
          <p:nvPr/>
        </p:nvSpPr>
        <p:spPr>
          <a:xfrm>
            <a:off x="9066921" y="351351"/>
            <a:ext cx="1306040" cy="442891"/>
          </a:xfrm>
          <a:prstGeom prst="rect">
            <a:avLst/>
          </a:prstGeom>
          <a:solidFill>
            <a:srgbClr val="003D59"/>
          </a:solidFill>
          <a:ln>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t>Impact</a:t>
            </a:r>
          </a:p>
        </p:txBody>
      </p:sp>
      <p:sp>
        <p:nvSpPr>
          <p:cNvPr id="12" name="Rectangle 11">
            <a:extLst>
              <a:ext uri="{FF2B5EF4-FFF2-40B4-BE49-F238E27FC236}">
                <a16:creationId xmlns:a16="http://schemas.microsoft.com/office/drawing/2014/main" id="{012A9E77-7D76-E654-F8D3-E007E0B24DC5}"/>
              </a:ext>
            </a:extLst>
          </p:cNvPr>
          <p:cNvSpPr/>
          <p:nvPr/>
        </p:nvSpPr>
        <p:spPr>
          <a:xfrm>
            <a:off x="95795" y="901700"/>
            <a:ext cx="1584472" cy="4271192"/>
          </a:xfrm>
          <a:prstGeom prst="rect">
            <a:avLst/>
          </a:prstGeom>
          <a:noFill/>
          <a:ln>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b="1">
                <a:solidFill>
                  <a:schemeClr val="tx1"/>
                </a:solidFill>
              </a:rPr>
              <a:t>GBP £6m (included in the overall financial component)</a:t>
            </a:r>
          </a:p>
          <a:p>
            <a:endParaRPr lang="en-GB" sz="1100" b="1">
              <a:solidFill>
                <a:schemeClr val="tx1"/>
              </a:solidFill>
            </a:endParaRPr>
          </a:p>
          <a:p>
            <a:r>
              <a:rPr lang="en-GB" sz="1100" b="1">
                <a:solidFill>
                  <a:schemeClr val="tx1"/>
                </a:solidFill>
              </a:rPr>
              <a:t>Management Agency SIDBI: </a:t>
            </a:r>
            <a:r>
              <a:rPr lang="en-GB" sz="1100">
                <a:solidFill>
                  <a:schemeClr val="tx1"/>
                </a:solidFill>
              </a:rPr>
              <a:t>PMU at New Delhi with Gender </a:t>
            </a:r>
            <a:r>
              <a:rPr lang="en-GB" sz="1100" err="1">
                <a:solidFill>
                  <a:schemeClr val="tx1"/>
                </a:solidFill>
              </a:rPr>
              <a:t>specailist</a:t>
            </a:r>
            <a:r>
              <a:rPr lang="en-GB" sz="1100">
                <a:solidFill>
                  <a:schemeClr val="tx1"/>
                </a:solidFill>
              </a:rPr>
              <a:t> </a:t>
            </a:r>
          </a:p>
          <a:p>
            <a:endParaRPr lang="en-GB" sz="1100">
              <a:solidFill>
                <a:schemeClr val="tx1"/>
              </a:solidFill>
            </a:endParaRPr>
          </a:p>
          <a:p>
            <a:r>
              <a:rPr lang="en-GB" sz="1100" b="1">
                <a:solidFill>
                  <a:schemeClr val="tx1"/>
                </a:solidFill>
              </a:rPr>
              <a:t>DFID: </a:t>
            </a:r>
          </a:p>
          <a:p>
            <a:r>
              <a:rPr lang="en-GB" sz="1100">
                <a:solidFill>
                  <a:schemeClr val="tx1"/>
                </a:solidFill>
              </a:rPr>
              <a:t>Task Team Leader (0.5 FTE); Economists (0.1 FTE); </a:t>
            </a:r>
          </a:p>
          <a:p>
            <a:r>
              <a:rPr lang="en-GB" sz="1100">
                <a:solidFill>
                  <a:schemeClr val="tx1"/>
                </a:solidFill>
              </a:rPr>
              <a:t>SD Advisor (0.5 FTE);</a:t>
            </a:r>
          </a:p>
          <a:p>
            <a:r>
              <a:rPr lang="en-GB" sz="1100">
                <a:solidFill>
                  <a:schemeClr val="tx1"/>
                </a:solidFill>
              </a:rPr>
              <a:t>Governance Advisor (02 FTE);</a:t>
            </a:r>
          </a:p>
          <a:p>
            <a:r>
              <a:rPr lang="en-GB" sz="1100">
                <a:solidFill>
                  <a:schemeClr val="tx1"/>
                </a:solidFill>
              </a:rPr>
              <a:t>Program Officer-A2L (0.5 FTE) </a:t>
            </a:r>
          </a:p>
          <a:p>
            <a:endParaRPr lang="en-GB" sz="1100">
              <a:solidFill>
                <a:schemeClr val="tx1"/>
              </a:solidFill>
            </a:endParaRPr>
          </a:p>
          <a:p>
            <a:r>
              <a:rPr lang="en-GB" sz="1100" b="1">
                <a:solidFill>
                  <a:schemeClr val="tx1"/>
                </a:solidFill>
              </a:rPr>
              <a:t>Research/studies: </a:t>
            </a:r>
            <a:r>
              <a:rPr lang="en-GB" sz="1100">
                <a:solidFill>
                  <a:schemeClr val="tx1"/>
                </a:solidFill>
              </a:rPr>
              <a:t>FINSCOPE Survey; Cost benefit data/ Sectoral studies; Product development</a:t>
            </a:r>
            <a:endParaRPr lang="en-GB" sz="1100" b="1">
              <a:solidFill>
                <a:schemeClr val="tx1"/>
              </a:solidFill>
            </a:endParaRPr>
          </a:p>
        </p:txBody>
      </p:sp>
      <p:sp>
        <p:nvSpPr>
          <p:cNvPr id="15" name="Rectangle 14">
            <a:extLst>
              <a:ext uri="{FF2B5EF4-FFF2-40B4-BE49-F238E27FC236}">
                <a16:creationId xmlns:a16="http://schemas.microsoft.com/office/drawing/2014/main" id="{E3D3C5BA-E9F2-E39E-B1ED-B93A1F7192DA}"/>
              </a:ext>
            </a:extLst>
          </p:cNvPr>
          <p:cNvSpPr/>
          <p:nvPr/>
        </p:nvSpPr>
        <p:spPr>
          <a:xfrm>
            <a:off x="1881827" y="1212033"/>
            <a:ext cx="2169474" cy="966651"/>
          </a:xfrm>
          <a:prstGeom prst="rect">
            <a:avLst/>
          </a:prstGeom>
          <a:noFill/>
          <a:ln>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a:solidFill>
                  <a:schemeClr val="tx1"/>
                </a:solidFill>
              </a:rPr>
              <a:t>Financial products - savings, insurance, pension - developed, piloted &amp; rolled out based on women’s needs; capacity of partners enhanced </a:t>
            </a:r>
            <a:endParaRPr lang="en-GB" sz="1100" b="1">
              <a:solidFill>
                <a:schemeClr val="tx1"/>
              </a:solidFill>
            </a:endParaRPr>
          </a:p>
        </p:txBody>
      </p:sp>
      <p:sp>
        <p:nvSpPr>
          <p:cNvPr id="19" name="Rectangle 18">
            <a:extLst>
              <a:ext uri="{FF2B5EF4-FFF2-40B4-BE49-F238E27FC236}">
                <a16:creationId xmlns:a16="http://schemas.microsoft.com/office/drawing/2014/main" id="{31C2E7CC-5362-D650-0DCA-3A5C56DD08E0}"/>
              </a:ext>
            </a:extLst>
          </p:cNvPr>
          <p:cNvSpPr/>
          <p:nvPr/>
        </p:nvSpPr>
        <p:spPr>
          <a:xfrm>
            <a:off x="1871032" y="2336404"/>
            <a:ext cx="2180269" cy="2518266"/>
          </a:xfrm>
          <a:prstGeom prst="rect">
            <a:avLst/>
          </a:prstGeom>
          <a:noFill/>
          <a:ln>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a:solidFill>
                  <a:schemeClr val="tx1"/>
                </a:solidFill>
              </a:rPr>
              <a:t>Grant support to MFIs/SHPIs / NGOs/ training institutions through NABARD, SFMC/similar institutions</a:t>
            </a:r>
          </a:p>
          <a:p>
            <a:pPr marL="171450" indent="-171450">
              <a:buFont typeface="Arial" panose="020B0604020202020204" pitchFamily="34" charset="0"/>
              <a:buChar char="•"/>
            </a:pPr>
            <a:r>
              <a:rPr lang="en-GB" sz="1100">
                <a:solidFill>
                  <a:schemeClr val="tx1"/>
                </a:solidFill>
              </a:rPr>
              <a:t>Providing access to financial products and services </a:t>
            </a:r>
          </a:p>
          <a:p>
            <a:pPr marL="171450" indent="-171450">
              <a:buFont typeface="Arial" panose="020B0604020202020204" pitchFamily="34" charset="0"/>
              <a:buChar char="•"/>
            </a:pPr>
            <a:r>
              <a:rPr lang="en-GB" sz="1100">
                <a:solidFill>
                  <a:schemeClr val="tx1"/>
                </a:solidFill>
              </a:rPr>
              <a:t>Integrating gender issues in their micro finance programmes,</a:t>
            </a:r>
          </a:p>
          <a:p>
            <a:pPr marL="171450" indent="-171450">
              <a:buFont typeface="Arial" panose="020B0604020202020204" pitchFamily="34" charset="0"/>
              <a:buChar char="•"/>
            </a:pPr>
            <a:r>
              <a:rPr lang="en-GB" sz="1100">
                <a:solidFill>
                  <a:schemeClr val="tx1"/>
                </a:solidFill>
              </a:rPr>
              <a:t>facilitate structured monthly discussions among the clients on social, gender and health issues</a:t>
            </a:r>
          </a:p>
          <a:p>
            <a:pPr marL="171450" indent="-171450">
              <a:buFont typeface="Arial" panose="020B0604020202020204" pitchFamily="34" charset="0"/>
              <a:buChar char="•"/>
            </a:pPr>
            <a:r>
              <a:rPr lang="en-GB" sz="1100">
                <a:solidFill>
                  <a:schemeClr val="tx1"/>
                </a:solidFill>
              </a:rPr>
              <a:t>Financial literacy</a:t>
            </a:r>
            <a:endParaRPr lang="en-GB" sz="1100" b="1">
              <a:solidFill>
                <a:schemeClr val="tx1"/>
              </a:solidFill>
            </a:endParaRPr>
          </a:p>
        </p:txBody>
      </p:sp>
      <p:sp>
        <p:nvSpPr>
          <p:cNvPr id="22" name="Rectangle 21">
            <a:extLst>
              <a:ext uri="{FF2B5EF4-FFF2-40B4-BE49-F238E27FC236}">
                <a16:creationId xmlns:a16="http://schemas.microsoft.com/office/drawing/2014/main" id="{BC97AE93-9AE1-C8B8-43B5-FD2FAFD561DC}"/>
              </a:ext>
            </a:extLst>
          </p:cNvPr>
          <p:cNvSpPr/>
          <p:nvPr/>
        </p:nvSpPr>
        <p:spPr>
          <a:xfrm>
            <a:off x="4325630" y="1840305"/>
            <a:ext cx="882250" cy="1606094"/>
          </a:xfrm>
          <a:prstGeom prst="rect">
            <a:avLst/>
          </a:prstGeom>
          <a:noFill/>
          <a:ln>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a:solidFill>
                  <a:schemeClr val="tx1"/>
                </a:solidFill>
              </a:rPr>
              <a:t>70% of the clients will be poor or borderline poor (below $2 a day) especially women</a:t>
            </a:r>
            <a:endParaRPr lang="en-GB" sz="1100" b="1">
              <a:solidFill>
                <a:schemeClr val="tx1"/>
              </a:solidFill>
            </a:endParaRPr>
          </a:p>
        </p:txBody>
      </p:sp>
      <p:sp>
        <p:nvSpPr>
          <p:cNvPr id="24" name="Rectangle 23">
            <a:extLst>
              <a:ext uri="{FF2B5EF4-FFF2-40B4-BE49-F238E27FC236}">
                <a16:creationId xmlns:a16="http://schemas.microsoft.com/office/drawing/2014/main" id="{3E5F47D7-2D2B-299C-EEC2-0DB1FCD03B74}"/>
              </a:ext>
            </a:extLst>
          </p:cNvPr>
          <p:cNvSpPr/>
          <p:nvPr/>
        </p:nvSpPr>
        <p:spPr>
          <a:xfrm>
            <a:off x="5577238" y="1840305"/>
            <a:ext cx="1584472" cy="543370"/>
          </a:xfrm>
          <a:prstGeom prst="rect">
            <a:avLst/>
          </a:prstGeom>
          <a:noFill/>
          <a:ln>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a:solidFill>
                  <a:schemeClr val="tx1"/>
                </a:solidFill>
              </a:rPr>
              <a:t>Women gain self-esteem and self confidence </a:t>
            </a:r>
            <a:endParaRPr lang="en-GB" sz="1100" b="1">
              <a:solidFill>
                <a:schemeClr val="tx1"/>
              </a:solidFill>
            </a:endParaRPr>
          </a:p>
        </p:txBody>
      </p:sp>
      <p:sp>
        <p:nvSpPr>
          <p:cNvPr id="23" name="Rectangle 22">
            <a:extLst>
              <a:ext uri="{FF2B5EF4-FFF2-40B4-BE49-F238E27FC236}">
                <a16:creationId xmlns:a16="http://schemas.microsoft.com/office/drawing/2014/main" id="{F9A14CA0-8451-F70C-A04F-8E9C526C287C}"/>
              </a:ext>
            </a:extLst>
          </p:cNvPr>
          <p:cNvSpPr/>
          <p:nvPr/>
        </p:nvSpPr>
        <p:spPr>
          <a:xfrm>
            <a:off x="5938948" y="894211"/>
            <a:ext cx="1584472" cy="816715"/>
          </a:xfrm>
          <a:prstGeom prst="rect">
            <a:avLst/>
          </a:prstGeom>
          <a:noFill/>
          <a:ln>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a:solidFill>
                  <a:schemeClr val="tx1"/>
                </a:solidFill>
              </a:rPr>
              <a:t>Financial services targeted at women and six specific products rolled out </a:t>
            </a:r>
            <a:endParaRPr lang="en-GB" sz="1100" b="1">
              <a:solidFill>
                <a:schemeClr val="tx1"/>
              </a:solidFill>
            </a:endParaRPr>
          </a:p>
        </p:txBody>
      </p:sp>
      <p:sp>
        <p:nvSpPr>
          <p:cNvPr id="25" name="Rectangle 24">
            <a:extLst>
              <a:ext uri="{FF2B5EF4-FFF2-40B4-BE49-F238E27FC236}">
                <a16:creationId xmlns:a16="http://schemas.microsoft.com/office/drawing/2014/main" id="{725AA048-6918-D322-40AC-C69602366838}"/>
              </a:ext>
            </a:extLst>
          </p:cNvPr>
          <p:cNvSpPr/>
          <p:nvPr/>
        </p:nvSpPr>
        <p:spPr>
          <a:xfrm>
            <a:off x="5342963" y="2560100"/>
            <a:ext cx="2407665" cy="952260"/>
          </a:xfrm>
          <a:prstGeom prst="rect">
            <a:avLst/>
          </a:prstGeom>
          <a:noFill/>
          <a:ln>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a:solidFill>
                  <a:schemeClr val="tx1"/>
                </a:solidFill>
              </a:rPr>
              <a:t>0.3 </a:t>
            </a:r>
            <a:r>
              <a:rPr lang="en-GB" sz="1100" err="1">
                <a:solidFill>
                  <a:schemeClr val="tx1"/>
                </a:solidFill>
              </a:rPr>
              <a:t>mn</a:t>
            </a:r>
            <a:r>
              <a:rPr lang="en-GB" sz="1100">
                <a:solidFill>
                  <a:schemeClr val="tx1"/>
                </a:solidFill>
              </a:rPr>
              <a:t> women clients trained/ made aware of their rights, including as consumers of financial services on a) Financial literacy and b) Social, health &amp; gender issues </a:t>
            </a:r>
            <a:endParaRPr lang="en-GB" sz="1100" b="1">
              <a:solidFill>
                <a:schemeClr val="tx1"/>
              </a:solidFill>
            </a:endParaRPr>
          </a:p>
        </p:txBody>
      </p:sp>
      <p:sp>
        <p:nvSpPr>
          <p:cNvPr id="26" name="Rectangle 25">
            <a:extLst>
              <a:ext uri="{FF2B5EF4-FFF2-40B4-BE49-F238E27FC236}">
                <a16:creationId xmlns:a16="http://schemas.microsoft.com/office/drawing/2014/main" id="{3D3A706D-1778-8981-7C2C-E314855B5A2F}"/>
              </a:ext>
            </a:extLst>
          </p:cNvPr>
          <p:cNvSpPr/>
          <p:nvPr/>
        </p:nvSpPr>
        <p:spPr>
          <a:xfrm>
            <a:off x="7686194" y="1714523"/>
            <a:ext cx="1130214" cy="794933"/>
          </a:xfrm>
          <a:prstGeom prst="rect">
            <a:avLst/>
          </a:prstGeom>
          <a:noFill/>
          <a:ln>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a:solidFill>
                  <a:schemeClr val="tx1"/>
                </a:solidFill>
              </a:rPr>
              <a:t>Increased decision making by women clients </a:t>
            </a:r>
            <a:endParaRPr lang="en-GB" sz="1100" b="1">
              <a:solidFill>
                <a:schemeClr val="tx1"/>
              </a:solidFill>
            </a:endParaRPr>
          </a:p>
        </p:txBody>
      </p:sp>
      <p:sp>
        <p:nvSpPr>
          <p:cNvPr id="27" name="Rectangle 26">
            <a:extLst>
              <a:ext uri="{FF2B5EF4-FFF2-40B4-BE49-F238E27FC236}">
                <a16:creationId xmlns:a16="http://schemas.microsoft.com/office/drawing/2014/main" id="{2001D5C7-B2AA-D634-D2EC-CF1BA278409D}"/>
              </a:ext>
            </a:extLst>
          </p:cNvPr>
          <p:cNvSpPr/>
          <p:nvPr/>
        </p:nvSpPr>
        <p:spPr>
          <a:xfrm>
            <a:off x="8979182" y="956884"/>
            <a:ext cx="1714944" cy="2599549"/>
          </a:xfrm>
          <a:prstGeom prst="rect">
            <a:avLst/>
          </a:prstGeom>
          <a:noFill/>
          <a:ln>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a:solidFill>
                  <a:schemeClr val="tx1"/>
                </a:solidFill>
              </a:rPr>
              <a:t>Poor and vulnerable people, especially women, benefit from economic growth in poorest states, India Women able to travel outside place of residence without male escort (50% increase over control groups) 35% decrease malnourishment rate amongst children below 5 years over control groups </a:t>
            </a:r>
            <a:endParaRPr lang="en-GB" sz="1100" b="1">
              <a:solidFill>
                <a:schemeClr val="tx1"/>
              </a:solidFill>
            </a:endParaRPr>
          </a:p>
        </p:txBody>
      </p:sp>
      <p:sp>
        <p:nvSpPr>
          <p:cNvPr id="13" name="Rectangle 12">
            <a:extLst>
              <a:ext uri="{FF2B5EF4-FFF2-40B4-BE49-F238E27FC236}">
                <a16:creationId xmlns:a16="http://schemas.microsoft.com/office/drawing/2014/main" id="{946D5241-5786-1E83-D6C6-5E3A9F58885C}"/>
              </a:ext>
            </a:extLst>
          </p:cNvPr>
          <p:cNvSpPr/>
          <p:nvPr/>
        </p:nvSpPr>
        <p:spPr>
          <a:xfrm>
            <a:off x="95794" y="5233257"/>
            <a:ext cx="5543008" cy="1480457"/>
          </a:xfrm>
          <a:prstGeom prst="rect">
            <a:avLst/>
          </a:prstGeom>
          <a:noFill/>
          <a:ln>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b="1">
                <a:solidFill>
                  <a:schemeClr val="tx1"/>
                </a:solidFill>
              </a:rPr>
              <a:t>Assumptions and External Factors </a:t>
            </a:r>
          </a:p>
          <a:p>
            <a:pPr marL="171450" indent="-171450">
              <a:buFont typeface="Arial" panose="020B0604020202020204" pitchFamily="34" charset="0"/>
              <a:buChar char="•"/>
            </a:pPr>
            <a:r>
              <a:rPr lang="en-GB" sz="1100">
                <a:solidFill>
                  <a:schemeClr val="tx1"/>
                </a:solidFill>
              </a:rPr>
              <a:t>Low cost approaches to building capacities of women on financial and gender issues will be explored during the operational phase.</a:t>
            </a:r>
          </a:p>
          <a:p>
            <a:pPr marL="171450" indent="-171450">
              <a:buFont typeface="Arial" panose="020B0604020202020204" pitchFamily="34" charset="0"/>
              <a:buChar char="•"/>
            </a:pPr>
            <a:r>
              <a:rPr lang="en-GB" sz="1100">
                <a:solidFill>
                  <a:schemeClr val="tx1"/>
                </a:solidFill>
              </a:rPr>
              <a:t>Partner MFIs/SHPIs show commitment and willingness to take forward the issue; go beyond the assumption that simply organising women into client groups addresses gender issues.</a:t>
            </a:r>
          </a:p>
          <a:p>
            <a:pPr marL="171450" indent="-171450">
              <a:buFont typeface="Arial" panose="020B0604020202020204" pitchFamily="34" charset="0"/>
              <a:buChar char="•"/>
            </a:pPr>
            <a:r>
              <a:rPr lang="en-GB" sz="1100">
                <a:solidFill>
                  <a:schemeClr val="tx1"/>
                </a:solidFill>
              </a:rPr>
              <a:t>Women are able/willing to determine and prioritize social/ gender issues and needs. </a:t>
            </a:r>
            <a:endParaRPr lang="en-GB" sz="1100" b="1">
              <a:solidFill>
                <a:schemeClr val="tx1"/>
              </a:solidFill>
            </a:endParaRPr>
          </a:p>
        </p:txBody>
      </p:sp>
      <p:sp>
        <p:nvSpPr>
          <p:cNvPr id="3" name="Rectangle 2">
            <a:extLst>
              <a:ext uri="{FF2B5EF4-FFF2-40B4-BE49-F238E27FC236}">
                <a16:creationId xmlns:a16="http://schemas.microsoft.com/office/drawing/2014/main" id="{0BBDDBCE-EAF9-4748-94C8-86862B73DE86}"/>
              </a:ext>
            </a:extLst>
          </p:cNvPr>
          <p:cNvSpPr/>
          <p:nvPr/>
        </p:nvSpPr>
        <p:spPr>
          <a:xfrm>
            <a:off x="5713926" y="3979740"/>
            <a:ext cx="6382279" cy="2152316"/>
          </a:xfrm>
          <a:prstGeom prst="rect">
            <a:avLst/>
          </a:prstGeom>
          <a:noFill/>
          <a:ln>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b="1">
                <a:solidFill>
                  <a:schemeClr val="tx1"/>
                </a:solidFill>
              </a:rPr>
              <a:t>EVIDENCE Linking: </a:t>
            </a:r>
          </a:p>
          <a:p>
            <a:r>
              <a:rPr lang="en-GB" sz="1100" b="1">
                <a:solidFill>
                  <a:schemeClr val="tx1"/>
                </a:solidFill>
              </a:rPr>
              <a:t>Activities to short/ medium Outcome: Medium</a:t>
            </a:r>
          </a:p>
          <a:p>
            <a:pPr marL="171450" indent="-171450">
              <a:buFont typeface="Arial" panose="020B0604020202020204" pitchFamily="34" charset="0"/>
              <a:buChar char="•"/>
            </a:pPr>
            <a:r>
              <a:rPr lang="en-GB" sz="1100">
                <a:solidFill>
                  <a:schemeClr val="tx1"/>
                </a:solidFill>
              </a:rPr>
              <a:t>‘Littlefield, Elizabeth, Jonathan Murdoch, and Syed Hashemi, “Is microfinance an effective strategy to reach the millennium development goals?” Focus Note 24, Washington, D.C.: CGAP, 2003; </a:t>
            </a:r>
            <a:r>
              <a:rPr lang="en-GB" sz="1100" err="1">
                <a:solidFill>
                  <a:schemeClr val="tx1"/>
                </a:solidFill>
              </a:rPr>
              <a:t>Vaill</a:t>
            </a:r>
            <a:r>
              <a:rPr lang="en-GB" sz="1100">
                <a:solidFill>
                  <a:schemeClr val="tx1"/>
                </a:solidFill>
              </a:rPr>
              <a:t>, S., 2003, ‘More than Money: Strategies to Build Women’s Economic Power, Impact Report No. 1: Economic Opportunity Initiative, The Global Fund for Women, San Francisco.</a:t>
            </a:r>
          </a:p>
          <a:p>
            <a:r>
              <a:rPr lang="en-GB" sz="1100" b="1">
                <a:solidFill>
                  <a:schemeClr val="tx1"/>
                </a:solidFill>
              </a:rPr>
              <a:t>Outcome to Long-term Outcome/ Impact: Medium</a:t>
            </a:r>
          </a:p>
          <a:p>
            <a:pPr marL="171450" indent="-171450">
              <a:buFont typeface="Arial" panose="020B0604020202020204" pitchFamily="34" charset="0"/>
              <a:buChar char="•"/>
            </a:pPr>
            <a:r>
              <a:rPr lang="en-GB" sz="1100">
                <a:solidFill>
                  <a:schemeClr val="tx1"/>
                </a:solidFill>
              </a:rPr>
              <a:t>Kim, J. C. et al., 2007, ‘Understanding the Impact of a Microfinance-Based Intervention on Women’s Empowerment and the Reduction of Intimate Partner Violence in South Africa’, American Journal of Public Health, vol. 97, no. 10, pp. 1794-1802 ; O'Rourke K, et.al., “Impact of community organization of women on perinatal outcomes in rural Bolivia.” Rev </a:t>
            </a:r>
            <a:r>
              <a:rPr lang="en-GB" sz="1100" err="1">
                <a:solidFill>
                  <a:schemeClr val="tx1"/>
                </a:solidFill>
              </a:rPr>
              <a:t>Panam</a:t>
            </a:r>
            <a:r>
              <a:rPr lang="en-GB" sz="1100">
                <a:solidFill>
                  <a:schemeClr val="tx1"/>
                </a:solidFill>
              </a:rPr>
              <a:t> </a:t>
            </a:r>
            <a:r>
              <a:rPr lang="en-GB" sz="1100" err="1">
                <a:solidFill>
                  <a:schemeClr val="tx1"/>
                </a:solidFill>
              </a:rPr>
              <a:t>Salud</a:t>
            </a:r>
            <a:r>
              <a:rPr lang="en-GB" sz="1100">
                <a:solidFill>
                  <a:schemeClr val="tx1"/>
                </a:solidFill>
              </a:rPr>
              <a:t> Publica 1998 3(1): 9-14. </a:t>
            </a:r>
          </a:p>
        </p:txBody>
      </p:sp>
      <p:cxnSp>
        <p:nvCxnSpPr>
          <p:cNvPr id="7" name="Straight Arrow Connector 6">
            <a:extLst>
              <a:ext uri="{FF2B5EF4-FFF2-40B4-BE49-F238E27FC236}">
                <a16:creationId xmlns:a16="http://schemas.microsoft.com/office/drawing/2014/main" id="{875AC240-BEC7-FE67-0382-FE6C425C09D2}"/>
              </a:ext>
              <a:ext uri="{C183D7F6-B498-43B3-948B-1728B52AA6E4}">
                <adec:decorative xmlns:adec="http://schemas.microsoft.com/office/drawing/2017/decorative" val="1"/>
              </a:ext>
            </a:extLst>
          </p:cNvPr>
          <p:cNvCxnSpPr>
            <a:cxnSpLocks/>
          </p:cNvCxnSpPr>
          <p:nvPr/>
        </p:nvCxnSpPr>
        <p:spPr>
          <a:xfrm>
            <a:off x="1680266" y="1528997"/>
            <a:ext cx="201561" cy="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A790D149-1D05-7333-4798-6E8010089E73}"/>
              </a:ext>
              <a:ext uri="{C183D7F6-B498-43B3-948B-1728B52AA6E4}">
                <adec:decorative xmlns:adec="http://schemas.microsoft.com/office/drawing/2017/decorative" val="1"/>
              </a:ext>
            </a:extLst>
          </p:cNvPr>
          <p:cNvCxnSpPr>
            <a:cxnSpLocks/>
          </p:cNvCxnSpPr>
          <p:nvPr/>
        </p:nvCxnSpPr>
        <p:spPr>
          <a:xfrm>
            <a:off x="1680266" y="3562449"/>
            <a:ext cx="201561" cy="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a:extLst>
              <a:ext uri="{FF2B5EF4-FFF2-40B4-BE49-F238E27FC236}">
                <a16:creationId xmlns:a16="http://schemas.microsoft.com/office/drawing/2014/main" id="{BCB8E5AC-B325-9073-62BE-E882722C5A65}"/>
              </a:ext>
              <a:ext uri="{C183D7F6-B498-43B3-948B-1728B52AA6E4}">
                <adec:decorative xmlns:adec="http://schemas.microsoft.com/office/drawing/2017/decorative" val="1"/>
              </a:ext>
            </a:extLst>
          </p:cNvPr>
          <p:cNvCxnSpPr>
            <a:cxnSpLocks/>
          </p:cNvCxnSpPr>
          <p:nvPr/>
        </p:nvCxnSpPr>
        <p:spPr>
          <a:xfrm>
            <a:off x="2970128" y="2128873"/>
            <a:ext cx="0" cy="253801"/>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45CA3732-D368-3247-EDD8-0DBABA5185C1}"/>
              </a:ext>
              <a:ext uri="{C183D7F6-B498-43B3-948B-1728B52AA6E4}">
                <adec:decorative xmlns:adec="http://schemas.microsoft.com/office/drawing/2017/decorative" val="1"/>
              </a:ext>
            </a:extLst>
          </p:cNvPr>
          <p:cNvCxnSpPr>
            <a:cxnSpLocks/>
          </p:cNvCxnSpPr>
          <p:nvPr/>
        </p:nvCxnSpPr>
        <p:spPr>
          <a:xfrm>
            <a:off x="4051301" y="2761260"/>
            <a:ext cx="346528" cy="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33" name="Straight Arrow Connector 32">
            <a:extLst>
              <a:ext uri="{FF2B5EF4-FFF2-40B4-BE49-F238E27FC236}">
                <a16:creationId xmlns:a16="http://schemas.microsoft.com/office/drawing/2014/main" id="{DA66A33A-2715-653E-48FB-E905C4332732}"/>
              </a:ext>
              <a:ext uri="{C183D7F6-B498-43B3-948B-1728B52AA6E4}">
                <adec:decorative xmlns:adec="http://schemas.microsoft.com/office/drawing/2017/decorative" val="1"/>
              </a:ext>
            </a:extLst>
          </p:cNvPr>
          <p:cNvCxnSpPr>
            <a:cxnSpLocks/>
            <a:endCxn id="24" idx="1"/>
          </p:cNvCxnSpPr>
          <p:nvPr/>
        </p:nvCxnSpPr>
        <p:spPr>
          <a:xfrm>
            <a:off x="5207880" y="2111989"/>
            <a:ext cx="369358" cy="1"/>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37" name="Straight Arrow Connector 36">
            <a:extLst>
              <a:ext uri="{FF2B5EF4-FFF2-40B4-BE49-F238E27FC236}">
                <a16:creationId xmlns:a16="http://schemas.microsoft.com/office/drawing/2014/main" id="{981653F3-1466-D2B0-6BC1-427096A78A30}"/>
              </a:ext>
              <a:ext uri="{C183D7F6-B498-43B3-948B-1728B52AA6E4}">
                <adec:decorative xmlns:adec="http://schemas.microsoft.com/office/drawing/2017/decorative" val="1"/>
              </a:ext>
            </a:extLst>
          </p:cNvPr>
          <p:cNvCxnSpPr>
            <a:cxnSpLocks/>
            <a:endCxn id="26" idx="1"/>
          </p:cNvCxnSpPr>
          <p:nvPr/>
        </p:nvCxnSpPr>
        <p:spPr>
          <a:xfrm>
            <a:off x="7161710" y="2111989"/>
            <a:ext cx="524484" cy="1"/>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39" name="Straight Arrow Connector 38">
            <a:extLst>
              <a:ext uri="{FF2B5EF4-FFF2-40B4-BE49-F238E27FC236}">
                <a16:creationId xmlns:a16="http://schemas.microsoft.com/office/drawing/2014/main" id="{B1D1F930-88E3-E1A4-E7BA-CBF9B52AABA4}"/>
              </a:ext>
              <a:ext uri="{C183D7F6-B498-43B3-948B-1728B52AA6E4}">
                <adec:decorative xmlns:adec="http://schemas.microsoft.com/office/drawing/2017/decorative" val="1"/>
              </a:ext>
            </a:extLst>
          </p:cNvPr>
          <p:cNvCxnSpPr>
            <a:cxnSpLocks/>
          </p:cNvCxnSpPr>
          <p:nvPr/>
        </p:nvCxnSpPr>
        <p:spPr>
          <a:xfrm>
            <a:off x="8816408" y="2098553"/>
            <a:ext cx="201561" cy="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40" name="Straight Arrow Connector 39">
            <a:extLst>
              <a:ext uri="{FF2B5EF4-FFF2-40B4-BE49-F238E27FC236}">
                <a16:creationId xmlns:a16="http://schemas.microsoft.com/office/drawing/2014/main" id="{4BED6382-98A2-54B7-9926-126453E7EAC6}"/>
              </a:ext>
              <a:ext uri="{C183D7F6-B498-43B3-948B-1728B52AA6E4}">
                <adec:decorative xmlns:adec="http://schemas.microsoft.com/office/drawing/2017/decorative" val="1"/>
              </a:ext>
            </a:extLst>
          </p:cNvPr>
          <p:cNvCxnSpPr>
            <a:cxnSpLocks/>
          </p:cNvCxnSpPr>
          <p:nvPr/>
        </p:nvCxnSpPr>
        <p:spPr>
          <a:xfrm>
            <a:off x="6649499" y="1629735"/>
            <a:ext cx="0" cy="211819"/>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45" name="Straight Arrow Connector 44">
            <a:extLst>
              <a:ext uri="{FF2B5EF4-FFF2-40B4-BE49-F238E27FC236}">
                <a16:creationId xmlns:a16="http://schemas.microsoft.com/office/drawing/2014/main" id="{85C02907-C1C5-9CE2-7C18-5662020D98A3}"/>
              </a:ext>
              <a:ext uri="{C183D7F6-B498-43B3-948B-1728B52AA6E4}">
                <adec:decorative xmlns:adec="http://schemas.microsoft.com/office/drawing/2017/decorative" val="1"/>
              </a:ext>
            </a:extLst>
          </p:cNvPr>
          <p:cNvCxnSpPr>
            <a:cxnSpLocks/>
          </p:cNvCxnSpPr>
          <p:nvPr/>
        </p:nvCxnSpPr>
        <p:spPr>
          <a:xfrm flipV="1">
            <a:off x="6390058" y="2382674"/>
            <a:ext cx="0" cy="182001"/>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47" name="Straight Arrow Connector 46">
            <a:extLst>
              <a:ext uri="{FF2B5EF4-FFF2-40B4-BE49-F238E27FC236}">
                <a16:creationId xmlns:a16="http://schemas.microsoft.com/office/drawing/2014/main" id="{A95206F2-7DB2-4398-32C4-5A1468FCA442}"/>
              </a:ext>
              <a:ext uri="{C183D7F6-B498-43B3-948B-1728B52AA6E4}">
                <adec:decorative xmlns:adec="http://schemas.microsoft.com/office/drawing/2017/decorative" val="1"/>
              </a:ext>
            </a:extLst>
          </p:cNvPr>
          <p:cNvCxnSpPr>
            <a:cxnSpLocks/>
          </p:cNvCxnSpPr>
          <p:nvPr/>
        </p:nvCxnSpPr>
        <p:spPr>
          <a:xfrm>
            <a:off x="7504148" y="1687546"/>
            <a:ext cx="182046" cy="199805"/>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50" name="Straight Arrow Connector 49">
            <a:extLst>
              <a:ext uri="{FF2B5EF4-FFF2-40B4-BE49-F238E27FC236}">
                <a16:creationId xmlns:a16="http://schemas.microsoft.com/office/drawing/2014/main" id="{DA47F10D-5AF3-475A-1AF9-50040D3E43D3}"/>
              </a:ext>
              <a:ext uri="{C183D7F6-B498-43B3-948B-1728B52AA6E4}">
                <adec:decorative xmlns:adec="http://schemas.microsoft.com/office/drawing/2017/decorative" val="1"/>
              </a:ext>
            </a:extLst>
          </p:cNvPr>
          <p:cNvCxnSpPr>
            <a:cxnSpLocks/>
          </p:cNvCxnSpPr>
          <p:nvPr/>
        </p:nvCxnSpPr>
        <p:spPr>
          <a:xfrm flipV="1">
            <a:off x="7496924" y="2473674"/>
            <a:ext cx="193836" cy="133563"/>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54" name="Straight Arrow Connector 53">
            <a:extLst>
              <a:ext uri="{FF2B5EF4-FFF2-40B4-BE49-F238E27FC236}">
                <a16:creationId xmlns:a16="http://schemas.microsoft.com/office/drawing/2014/main" id="{DB5C6F70-6CA6-00BE-55F7-D40224EA4B7D}"/>
              </a:ext>
              <a:ext uri="{C183D7F6-B498-43B3-948B-1728B52AA6E4}">
                <adec:decorative xmlns:adec="http://schemas.microsoft.com/office/drawing/2017/decorative" val="1"/>
              </a:ext>
            </a:extLst>
          </p:cNvPr>
          <p:cNvCxnSpPr>
            <a:cxnSpLocks/>
          </p:cNvCxnSpPr>
          <p:nvPr/>
        </p:nvCxnSpPr>
        <p:spPr>
          <a:xfrm>
            <a:off x="1680266" y="630749"/>
            <a:ext cx="268278" cy="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58" name="Straight Arrow Connector 57">
            <a:extLst>
              <a:ext uri="{FF2B5EF4-FFF2-40B4-BE49-F238E27FC236}">
                <a16:creationId xmlns:a16="http://schemas.microsoft.com/office/drawing/2014/main" id="{9BF45E28-B551-B9F3-AAE9-DB4E56BE99FC}"/>
              </a:ext>
              <a:ext uri="{C183D7F6-B498-43B3-948B-1728B52AA6E4}">
                <adec:decorative xmlns:adec="http://schemas.microsoft.com/office/drawing/2017/decorative" val="1"/>
              </a:ext>
            </a:extLst>
          </p:cNvPr>
          <p:cNvCxnSpPr>
            <a:cxnSpLocks/>
          </p:cNvCxnSpPr>
          <p:nvPr/>
        </p:nvCxnSpPr>
        <p:spPr>
          <a:xfrm>
            <a:off x="5762443" y="569789"/>
            <a:ext cx="255959" cy="3776"/>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61" name="Straight Arrow Connector 60">
            <a:extLst>
              <a:ext uri="{FF2B5EF4-FFF2-40B4-BE49-F238E27FC236}">
                <a16:creationId xmlns:a16="http://schemas.microsoft.com/office/drawing/2014/main" id="{1DDF8036-C0A6-42A0-0EC0-00C6E9210F69}"/>
              </a:ext>
              <a:ext uri="{C183D7F6-B498-43B3-948B-1728B52AA6E4}">
                <adec:decorative xmlns:adec="http://schemas.microsoft.com/office/drawing/2017/decorative" val="1"/>
              </a:ext>
            </a:extLst>
          </p:cNvPr>
          <p:cNvCxnSpPr>
            <a:cxnSpLocks/>
            <a:endCxn id="10" idx="1"/>
          </p:cNvCxnSpPr>
          <p:nvPr/>
        </p:nvCxnSpPr>
        <p:spPr>
          <a:xfrm>
            <a:off x="8356330" y="569789"/>
            <a:ext cx="710591" cy="3008"/>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93533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6B9E7-4365-99E3-5BDA-EA3813EAB8B6}"/>
              </a:ext>
            </a:extLst>
          </p:cNvPr>
          <p:cNvSpPr>
            <a:spLocks noGrp="1"/>
          </p:cNvSpPr>
          <p:nvPr>
            <p:ph type="title"/>
          </p:nvPr>
        </p:nvSpPr>
        <p:spPr/>
        <p:txBody>
          <a:bodyPr/>
          <a:lstStyle/>
          <a:p>
            <a:r>
              <a:rPr lang="en-GB"/>
              <a:t>How to produce a TOC - Resources</a:t>
            </a:r>
          </a:p>
        </p:txBody>
      </p:sp>
      <p:sp>
        <p:nvSpPr>
          <p:cNvPr id="3" name="Text Placeholder 2">
            <a:extLst>
              <a:ext uri="{FF2B5EF4-FFF2-40B4-BE49-F238E27FC236}">
                <a16:creationId xmlns:a16="http://schemas.microsoft.com/office/drawing/2014/main" id="{66860677-6C0E-1C3C-30B4-8FF343CD56A6}"/>
              </a:ext>
            </a:extLst>
          </p:cNvPr>
          <p:cNvSpPr>
            <a:spLocks noGrp="1"/>
          </p:cNvSpPr>
          <p:nvPr>
            <p:ph type="body" sz="quarter" idx="13"/>
          </p:nvPr>
        </p:nvSpPr>
        <p:spPr/>
        <p:txBody>
          <a:bodyPr/>
          <a:lstStyle/>
          <a:p>
            <a:pPr marL="0" indent="0" fontAlgn="base">
              <a:buNone/>
            </a:pPr>
            <a:r>
              <a:rPr lang="en-GB" sz="2000" b="1" strike="noStrike">
                <a:effectLst/>
              </a:rPr>
              <a:t>The Magenta Book</a:t>
            </a:r>
            <a:endParaRPr lang="en-GB" sz="2000" b="1" strike="noStrike">
              <a:effectLst/>
              <a:hlinkClick r:id="rId2">
                <a:extLst>
                  <a:ext uri="{A12FA001-AC4F-418D-AE19-62706E023703}">
                    <ahyp:hlinkClr xmlns:ahyp="http://schemas.microsoft.com/office/drawing/2018/hyperlinkcolor" val="tx"/>
                  </a:ext>
                </a:extLst>
              </a:hlinkClick>
            </a:endParaRPr>
          </a:p>
          <a:p>
            <a:pPr algn="l" rtl="0" fontAlgn="base"/>
            <a:r>
              <a:rPr lang="en-GB" sz="2000" i="0" strike="noStrike">
                <a:solidFill>
                  <a:srgbClr val="000000"/>
                </a:solidFill>
                <a:effectLst/>
              </a:rPr>
              <a:t>The Magenta Book provides a comprehensive overview of evaluation in government: its scoping, design, management, use and dissemination</a:t>
            </a:r>
            <a:r>
              <a:rPr lang="en-US" sz="2000" i="0">
                <a:solidFill>
                  <a:srgbClr val="000000"/>
                </a:solidFill>
                <a:effectLst/>
              </a:rPr>
              <a:t>​</a:t>
            </a:r>
          </a:p>
          <a:p>
            <a:pPr fontAlgn="base"/>
            <a:r>
              <a:rPr lang="en-GB" sz="2000" b="0" i="0" u="sng" strike="noStrike">
                <a:solidFill>
                  <a:srgbClr val="00A0DC"/>
                </a:solidFill>
                <a:effectLst/>
                <a:hlinkClick r:id="rId2"/>
              </a:rPr>
              <a:t>Magenta Book – Chapter 2.2</a:t>
            </a:r>
            <a:r>
              <a:rPr lang="en-GB" sz="2000" b="0" i="0">
                <a:solidFill>
                  <a:srgbClr val="454551"/>
                </a:solidFill>
                <a:effectLst/>
              </a:rPr>
              <a:t>​</a:t>
            </a:r>
            <a:endParaRPr lang="en-GB" sz="2000" b="0" i="0">
              <a:solidFill>
                <a:srgbClr val="000000"/>
              </a:solidFill>
              <a:effectLst/>
            </a:endParaRPr>
          </a:p>
          <a:p>
            <a:pPr algn="l" rtl="0" fontAlgn="base">
              <a:buFont typeface="Arial" panose="020B0604020202020204" pitchFamily="34" charset="0"/>
              <a:buChar char="•"/>
            </a:pPr>
            <a:endParaRPr lang="en-US" b="0" i="0">
              <a:solidFill>
                <a:srgbClr val="000000"/>
              </a:solidFill>
              <a:effectLst/>
              <a:latin typeface="Arial" panose="020B0604020202020204" pitchFamily="34" charset="0"/>
            </a:endParaRPr>
          </a:p>
          <a:p>
            <a:pPr marL="0" indent="0" algn="l" rtl="0" fontAlgn="base">
              <a:buNone/>
            </a:pPr>
            <a:endParaRPr lang="en-GB" sz="2000" u="none" strike="noStrike">
              <a:solidFill>
                <a:srgbClr val="000000"/>
              </a:solidFill>
            </a:endParaRPr>
          </a:p>
          <a:p>
            <a:pPr marL="0" indent="0" algn="l" rtl="0" fontAlgn="base">
              <a:buNone/>
            </a:pPr>
            <a:r>
              <a:rPr lang="en-GB" sz="2000" b="1" i="0" u="none" strike="noStrike">
                <a:solidFill>
                  <a:srgbClr val="000000"/>
                </a:solidFill>
                <a:effectLst/>
              </a:rPr>
              <a:t>Analysis Function Theory of Change toolkit</a:t>
            </a:r>
            <a:r>
              <a:rPr lang="en-US" sz="2000" b="1" i="0">
                <a:solidFill>
                  <a:srgbClr val="000000"/>
                </a:solidFill>
                <a:effectLst/>
              </a:rPr>
              <a:t>​</a:t>
            </a:r>
            <a:endParaRPr lang="en-GB" sz="2000" b="1" i="0">
              <a:solidFill>
                <a:srgbClr val="000000"/>
              </a:solidFill>
              <a:effectLst/>
            </a:endParaRPr>
          </a:p>
          <a:p>
            <a:pPr algn="l" rtl="0" fontAlgn="base"/>
            <a:r>
              <a:rPr lang="en-GB" sz="2000" b="0" i="0" u="none" strike="noStrike">
                <a:solidFill>
                  <a:srgbClr val="000000"/>
                </a:solidFill>
                <a:effectLst/>
              </a:rPr>
              <a:t>The toolkit is aimed at non-experts, and includes information and case studies on how Theory of Change is applied in practice to the work of government</a:t>
            </a:r>
            <a:r>
              <a:rPr lang="en-US" sz="2000" b="0" i="0">
                <a:solidFill>
                  <a:srgbClr val="000000"/>
                </a:solidFill>
                <a:effectLst/>
              </a:rPr>
              <a:t>​</a:t>
            </a:r>
            <a:endParaRPr lang="en-GB" sz="2000" b="0" i="0">
              <a:solidFill>
                <a:srgbClr val="000000"/>
              </a:solidFill>
              <a:effectLst/>
            </a:endParaRPr>
          </a:p>
          <a:p>
            <a:pPr algn="l" rtl="0" fontAlgn="base"/>
            <a:r>
              <a:rPr lang="en-GB" sz="2000" b="0" i="0" u="sng" strike="noStrike">
                <a:solidFill>
                  <a:srgbClr val="00A0DC"/>
                </a:solidFill>
                <a:effectLst/>
                <a:hlinkClick r:id="rId3"/>
              </a:rPr>
              <a:t>Analysis Function Theory of Change Toolkit Link</a:t>
            </a:r>
            <a:endParaRPr lang="en-GB" sz="2000" b="0" i="0">
              <a:solidFill>
                <a:srgbClr val="000000"/>
              </a:solidFill>
              <a:effectLst/>
            </a:endParaRPr>
          </a:p>
          <a:p>
            <a:endParaRPr lang="en-GB"/>
          </a:p>
        </p:txBody>
      </p:sp>
      <p:sp>
        <p:nvSpPr>
          <p:cNvPr id="4" name="Footer Placeholder 3">
            <a:extLst>
              <a:ext uri="{FF2B5EF4-FFF2-40B4-BE49-F238E27FC236}">
                <a16:creationId xmlns:a16="http://schemas.microsoft.com/office/drawing/2014/main" id="{39C44244-C63A-BE6B-F945-F6201EF65481}"/>
              </a:ext>
            </a:extLst>
          </p:cNvPr>
          <p:cNvSpPr>
            <a:spLocks noGrp="1"/>
          </p:cNvSpPr>
          <p:nvPr>
            <p:ph type="ftr" sz="quarter" idx="11"/>
          </p:nvPr>
        </p:nvSpPr>
        <p:spPr/>
        <p:txBody>
          <a:bodyPr/>
          <a:lstStyle/>
          <a:p>
            <a:r>
              <a:rPr lang="en-GB"/>
              <a:t>Presentation Title Here</a:t>
            </a:r>
          </a:p>
        </p:txBody>
      </p:sp>
      <p:sp>
        <p:nvSpPr>
          <p:cNvPr id="5" name="Slide Number Placeholder 4">
            <a:extLst>
              <a:ext uri="{FF2B5EF4-FFF2-40B4-BE49-F238E27FC236}">
                <a16:creationId xmlns:a16="http://schemas.microsoft.com/office/drawing/2014/main" id="{EDF28256-9FA3-3CD6-6B88-97A02BFA896A}"/>
              </a:ext>
            </a:extLst>
          </p:cNvPr>
          <p:cNvSpPr>
            <a:spLocks noGrp="1"/>
          </p:cNvSpPr>
          <p:nvPr>
            <p:ph type="sldNum" sz="quarter" idx="12"/>
          </p:nvPr>
        </p:nvSpPr>
        <p:spPr/>
        <p:txBody>
          <a:bodyPr/>
          <a:lstStyle/>
          <a:p>
            <a:fld id="{8830C921-2C29-4BA0-AE9C-E05DF8ECBB1F}" type="slidenum">
              <a:rPr lang="en-GB" smtClean="0"/>
              <a:pPr/>
              <a:t>21</a:t>
            </a:fld>
            <a:endParaRPr lang="en-GB"/>
          </a:p>
        </p:txBody>
      </p:sp>
    </p:spTree>
    <p:extLst>
      <p:ext uri="{BB962C8B-B14F-4D97-AF65-F5344CB8AC3E}">
        <p14:creationId xmlns:p14="http://schemas.microsoft.com/office/powerpoint/2010/main" val="2326878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49D08FA-188F-025A-7F5C-035CC519BF93}"/>
              </a:ext>
            </a:extLst>
          </p:cNvPr>
          <p:cNvSpPr>
            <a:spLocks noGrp="1"/>
          </p:cNvSpPr>
          <p:nvPr>
            <p:ph type="title"/>
          </p:nvPr>
        </p:nvSpPr>
        <p:spPr>
          <a:xfrm>
            <a:off x="407988" y="869629"/>
            <a:ext cx="5803969" cy="530501"/>
          </a:xfrm>
          <a:solidFill>
            <a:schemeClr val="bg1"/>
          </a:solidFill>
        </p:spPr>
        <p:txBody>
          <a:bodyPr/>
          <a:lstStyle/>
          <a:p>
            <a:r>
              <a:rPr lang="en-GB" dirty="0"/>
              <a:t>What to avoid – TOC red flags</a:t>
            </a:r>
            <a:endParaRPr lang="en-US" dirty="0"/>
          </a:p>
        </p:txBody>
      </p:sp>
      <p:pic>
        <p:nvPicPr>
          <p:cNvPr id="8" name="Picture Placeholder 7">
            <a:extLst>
              <a:ext uri="{FF2B5EF4-FFF2-40B4-BE49-F238E27FC236}">
                <a16:creationId xmlns:a16="http://schemas.microsoft.com/office/drawing/2014/main" id="{25D5C246-A0E4-BD2A-F3F4-68C0A2BB546F}"/>
              </a:ext>
              <a:ext uri="{C183D7F6-B498-43B3-948B-1728B52AA6E4}">
                <adec:decorative xmlns:adec="http://schemas.microsoft.com/office/drawing/2017/decorative" val="1"/>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955" r="40795" b="-1"/>
          <a:stretch/>
        </p:blipFill>
        <p:spPr>
          <a:xfrm>
            <a:off x="6096000" y="869629"/>
            <a:ext cx="5055552" cy="5055553"/>
          </a:xfrm>
          <a:noFill/>
        </p:spPr>
      </p:pic>
      <p:sp>
        <p:nvSpPr>
          <p:cNvPr id="15" name="Text Placeholder 3">
            <a:extLst>
              <a:ext uri="{FF2B5EF4-FFF2-40B4-BE49-F238E27FC236}">
                <a16:creationId xmlns:a16="http://schemas.microsoft.com/office/drawing/2014/main" id="{4355672B-C8AA-CEC8-5BE8-3954996989FE}"/>
              </a:ext>
            </a:extLst>
          </p:cNvPr>
          <p:cNvSpPr>
            <a:spLocks noGrp="1"/>
          </p:cNvSpPr>
          <p:nvPr>
            <p:ph type="body" sz="quarter" idx="13"/>
          </p:nvPr>
        </p:nvSpPr>
        <p:spPr>
          <a:xfrm>
            <a:off x="407988" y="1690688"/>
            <a:ext cx="5367337" cy="4400550"/>
          </a:xfrm>
          <a:solidFill>
            <a:schemeClr val="bg1"/>
          </a:solidFill>
        </p:spPr>
        <p:txBody>
          <a:bodyPr>
            <a:normAutofit fontScale="92500"/>
          </a:bodyPr>
          <a:lstStyle/>
          <a:p>
            <a:pPr fontAlgn="base"/>
            <a:r>
              <a:rPr lang="en-GB" i="0" u="none" strike="noStrike" dirty="0">
                <a:effectLst/>
              </a:rPr>
              <a:t>No buy in from key decision makers</a:t>
            </a:r>
            <a:r>
              <a:rPr lang="en-US" i="0" dirty="0">
                <a:effectLst/>
              </a:rPr>
              <a:t>​</a:t>
            </a:r>
          </a:p>
          <a:p>
            <a:pPr fontAlgn="base"/>
            <a:r>
              <a:rPr lang="en-GB" i="0" u="none" strike="noStrike" dirty="0">
                <a:effectLst/>
              </a:rPr>
              <a:t>No agreement between departments on shared goals </a:t>
            </a:r>
            <a:r>
              <a:rPr lang="en-US" i="0" dirty="0">
                <a:effectLst/>
              </a:rPr>
              <a:t>​</a:t>
            </a:r>
          </a:p>
          <a:p>
            <a:pPr fontAlgn="base"/>
            <a:r>
              <a:rPr lang="en-GB" i="0" u="none" strike="noStrike" dirty="0">
                <a:effectLst/>
              </a:rPr>
              <a:t>No clarity on roles </a:t>
            </a:r>
            <a:r>
              <a:rPr lang="en-US" i="0" dirty="0">
                <a:effectLst/>
              </a:rPr>
              <a:t>​</a:t>
            </a:r>
          </a:p>
          <a:p>
            <a:pPr fontAlgn="base"/>
            <a:r>
              <a:rPr lang="en-GB" i="0" u="none" strike="noStrike" dirty="0">
                <a:effectLst/>
              </a:rPr>
              <a:t>No reference to good quality evidence</a:t>
            </a:r>
            <a:r>
              <a:rPr lang="en-US" i="0" dirty="0">
                <a:effectLst/>
              </a:rPr>
              <a:t>​</a:t>
            </a:r>
          </a:p>
          <a:p>
            <a:pPr fontAlgn="base"/>
            <a:r>
              <a:rPr lang="en-GB" i="0" u="none" strike="noStrike" dirty="0">
                <a:effectLst/>
              </a:rPr>
              <a:t>No collaboration with analysts</a:t>
            </a:r>
            <a:r>
              <a:rPr lang="en-US" i="0" dirty="0">
                <a:effectLst/>
              </a:rPr>
              <a:t>​</a:t>
            </a:r>
          </a:p>
          <a:p>
            <a:pPr fontAlgn="base"/>
            <a:r>
              <a:rPr lang="en-GB" i="0" u="none" strike="noStrike" dirty="0">
                <a:effectLst/>
              </a:rPr>
              <a:t>Outcomes too vague to inform decisions</a:t>
            </a:r>
            <a:r>
              <a:rPr lang="en-US" i="0" dirty="0">
                <a:effectLst/>
              </a:rPr>
              <a:t>​</a:t>
            </a:r>
          </a:p>
          <a:p>
            <a:pPr fontAlgn="base"/>
            <a:r>
              <a:rPr lang="en-GB" i="0" u="none" strike="noStrike" dirty="0">
                <a:effectLst/>
              </a:rPr>
              <a:t>Preconditions not fleshed out to the initial long term goal</a:t>
            </a:r>
            <a:r>
              <a:rPr lang="en-US" i="0" dirty="0">
                <a:effectLst/>
              </a:rPr>
              <a:t>​</a:t>
            </a:r>
          </a:p>
          <a:p>
            <a:pPr fontAlgn="base"/>
            <a:r>
              <a:rPr lang="en-GB" i="0" u="none" strike="noStrike" dirty="0">
                <a:effectLst/>
              </a:rPr>
              <a:t>Outcomes not in chronological order</a:t>
            </a:r>
            <a:r>
              <a:rPr lang="en-US" i="0" dirty="0">
                <a:effectLst/>
              </a:rPr>
              <a:t>​</a:t>
            </a:r>
          </a:p>
          <a:p>
            <a:pPr fontAlgn="base"/>
            <a:r>
              <a:rPr lang="en-GB" i="0" u="none" strike="noStrike" dirty="0">
                <a:effectLst/>
              </a:rPr>
              <a:t>No follow up/updating process</a:t>
            </a:r>
            <a:endParaRPr lang="en-GB" i="0" dirty="0">
              <a:effectLst/>
            </a:endParaRPr>
          </a:p>
          <a:p>
            <a:endParaRPr lang="en-US" dirty="0"/>
          </a:p>
        </p:txBody>
      </p:sp>
      <p:sp>
        <p:nvSpPr>
          <p:cNvPr id="6" name="Slide Number Placeholder 5">
            <a:extLst>
              <a:ext uri="{FF2B5EF4-FFF2-40B4-BE49-F238E27FC236}">
                <a16:creationId xmlns:a16="http://schemas.microsoft.com/office/drawing/2014/main" id="{25E48807-D563-9B61-0349-5705FCEDEE36}"/>
              </a:ext>
              <a:ext uri="{C183D7F6-B498-43B3-948B-1728B52AA6E4}">
                <adec:decorative xmlns:adec="http://schemas.microsoft.com/office/drawing/2017/decorative" val="1"/>
              </a:ext>
            </a:extLst>
          </p:cNvPr>
          <p:cNvSpPr>
            <a:spLocks noGrp="1"/>
          </p:cNvSpPr>
          <p:nvPr>
            <p:ph type="sldNum" sz="quarter" idx="14"/>
          </p:nvPr>
        </p:nvSpPr>
        <p:spPr>
          <a:xfrm>
            <a:off x="6310950" y="6355798"/>
            <a:ext cx="675640" cy="365125"/>
          </a:xfrm>
        </p:spPr>
        <p:txBody>
          <a:bodyPr>
            <a:normAutofit/>
          </a:bodyPr>
          <a:lstStyle/>
          <a:p>
            <a:pPr>
              <a:spcAft>
                <a:spcPts val="600"/>
              </a:spcAft>
            </a:pPr>
            <a:fld id="{8830C921-2C29-4BA0-AE9C-E05DF8ECBB1F}" type="slidenum">
              <a:rPr lang="en-GB" smtClean="0"/>
              <a:pPr>
                <a:spcAft>
                  <a:spcPts val="600"/>
                </a:spcAft>
              </a:pPr>
              <a:t>22</a:t>
            </a:fld>
            <a:endParaRPr lang="en-GB"/>
          </a:p>
        </p:txBody>
      </p:sp>
      <p:sp>
        <p:nvSpPr>
          <p:cNvPr id="9" name="Footer Placeholder 3">
            <a:extLst>
              <a:ext uri="{FF2B5EF4-FFF2-40B4-BE49-F238E27FC236}">
                <a16:creationId xmlns:a16="http://schemas.microsoft.com/office/drawing/2014/main" id="{179C41E7-1C84-4F96-0BD4-FBB0152CABF2}"/>
              </a:ext>
              <a:ext uri="{C183D7F6-B498-43B3-948B-1728B52AA6E4}">
                <adec:decorative xmlns:adec="http://schemas.microsoft.com/office/drawing/2017/decorative" val="1"/>
              </a:ext>
            </a:extLst>
          </p:cNvPr>
          <p:cNvSpPr>
            <a:spLocks noGrp="1"/>
          </p:cNvSpPr>
          <p:nvPr>
            <p:ph type="ftr" sz="quarter" idx="11"/>
          </p:nvPr>
        </p:nvSpPr>
        <p:spPr>
          <a:xfrm>
            <a:off x="407989" y="6355798"/>
            <a:ext cx="5902961" cy="365125"/>
          </a:xfrm>
        </p:spPr>
        <p:txBody>
          <a:bodyPr/>
          <a:lstStyle/>
          <a:p>
            <a:r>
              <a:rPr lang="en-GB"/>
              <a:t>An introduction to Theory of Change</a:t>
            </a:r>
          </a:p>
        </p:txBody>
      </p:sp>
    </p:spTree>
    <p:extLst>
      <p:ext uri="{BB962C8B-B14F-4D97-AF65-F5344CB8AC3E}">
        <p14:creationId xmlns:p14="http://schemas.microsoft.com/office/powerpoint/2010/main" val="3158092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A54D1-A814-887D-8FA2-4A46BA6FF1F4}"/>
              </a:ext>
            </a:extLst>
          </p:cNvPr>
          <p:cNvSpPr>
            <a:spLocks noGrp="1"/>
          </p:cNvSpPr>
          <p:nvPr>
            <p:ph type="title"/>
          </p:nvPr>
        </p:nvSpPr>
        <p:spPr>
          <a:xfrm>
            <a:off x="411480" y="365125"/>
            <a:ext cx="6385560" cy="1061003"/>
          </a:xfrm>
        </p:spPr>
        <p:txBody>
          <a:bodyPr anchor="b">
            <a:normAutofit/>
          </a:bodyPr>
          <a:lstStyle/>
          <a:p>
            <a:r>
              <a:rPr lang="en-GB" dirty="0"/>
              <a:t>Top tips for a good TOC</a:t>
            </a:r>
          </a:p>
        </p:txBody>
      </p:sp>
      <p:sp>
        <p:nvSpPr>
          <p:cNvPr id="3" name="Text Placeholder 2">
            <a:extLst>
              <a:ext uri="{FF2B5EF4-FFF2-40B4-BE49-F238E27FC236}">
                <a16:creationId xmlns:a16="http://schemas.microsoft.com/office/drawing/2014/main" id="{1F0B56E7-D3D2-7C94-65DB-FFA4C5D689CE}"/>
              </a:ext>
            </a:extLst>
          </p:cNvPr>
          <p:cNvSpPr>
            <a:spLocks noGrp="1"/>
          </p:cNvSpPr>
          <p:nvPr>
            <p:ph type="body" sz="quarter" idx="13"/>
          </p:nvPr>
        </p:nvSpPr>
        <p:spPr>
          <a:xfrm>
            <a:off x="407988" y="1690688"/>
            <a:ext cx="5367337" cy="4400550"/>
          </a:xfrm>
        </p:spPr>
        <p:txBody>
          <a:bodyPr>
            <a:normAutofit lnSpcReduction="10000"/>
          </a:bodyPr>
          <a:lstStyle/>
          <a:p>
            <a:pPr fontAlgn="base"/>
            <a:r>
              <a:rPr lang="en-GB" sz="1600" b="0" i="0" u="none" strike="noStrike" dirty="0">
                <a:effectLst/>
              </a:rPr>
              <a:t>Is based on collaborative and participatory process</a:t>
            </a:r>
            <a:r>
              <a:rPr lang="en-US" sz="1600" b="0" i="0" dirty="0">
                <a:effectLst/>
              </a:rPr>
              <a:t>​</a:t>
            </a:r>
          </a:p>
          <a:p>
            <a:pPr fontAlgn="base"/>
            <a:r>
              <a:rPr lang="en-GB" sz="1600" b="0" i="0" u="none" strike="noStrike" dirty="0">
                <a:effectLst/>
              </a:rPr>
              <a:t>Early collaboration with analysts</a:t>
            </a:r>
            <a:r>
              <a:rPr lang="en-US" sz="1600" b="0" i="0" dirty="0">
                <a:effectLst/>
              </a:rPr>
              <a:t>​</a:t>
            </a:r>
          </a:p>
          <a:p>
            <a:pPr fontAlgn="base"/>
            <a:r>
              <a:rPr lang="en-GB" sz="1600" b="0" i="0" u="none" strike="noStrike" dirty="0">
                <a:effectLst/>
              </a:rPr>
              <a:t>Show clear logical flow that is testable</a:t>
            </a:r>
            <a:r>
              <a:rPr lang="en-US" sz="1600" b="0" i="0" dirty="0">
                <a:effectLst/>
              </a:rPr>
              <a:t>​</a:t>
            </a:r>
          </a:p>
          <a:p>
            <a:pPr fontAlgn="base"/>
            <a:r>
              <a:rPr lang="en-GB" sz="1600" b="0" i="0" u="none" strike="noStrike" dirty="0">
                <a:effectLst/>
              </a:rPr>
              <a:t>Assured through development process</a:t>
            </a:r>
            <a:r>
              <a:rPr lang="en-US" sz="1600" b="0" i="0" dirty="0">
                <a:effectLst/>
              </a:rPr>
              <a:t>​</a:t>
            </a:r>
            <a:endParaRPr lang="en-US" sz="1600" dirty="0"/>
          </a:p>
          <a:p>
            <a:pPr fontAlgn="base"/>
            <a:endParaRPr lang="en-US" sz="1600" b="0" i="0" dirty="0">
              <a:effectLst/>
            </a:endParaRPr>
          </a:p>
          <a:p>
            <a:pPr lvl="2" fontAlgn="base"/>
            <a:r>
              <a:rPr lang="en-GB" sz="1600" dirty="0"/>
              <a:t>E</a:t>
            </a:r>
            <a:r>
              <a:rPr lang="en-GB" sz="1600" b="0" i="0" u="none" strike="noStrike" dirty="0">
                <a:effectLst/>
              </a:rPr>
              <a:t>nsure consistent definitions </a:t>
            </a:r>
            <a:r>
              <a:rPr lang="en-US" sz="1600" b="0" i="0" dirty="0">
                <a:effectLst/>
              </a:rPr>
              <a:t>​</a:t>
            </a:r>
          </a:p>
          <a:p>
            <a:pPr lvl="2" fontAlgn="base"/>
            <a:r>
              <a:rPr lang="en-GB" sz="1600" b="0" i="0" u="none" strike="noStrike" dirty="0">
                <a:effectLst/>
              </a:rPr>
              <a:t>Meaningful participation </a:t>
            </a:r>
            <a:r>
              <a:rPr lang="en-US" sz="1600" b="0" i="0" dirty="0">
                <a:effectLst/>
              </a:rPr>
              <a:t>​</a:t>
            </a:r>
          </a:p>
          <a:p>
            <a:pPr lvl="2" fontAlgn="base"/>
            <a:r>
              <a:rPr lang="en-GB" sz="1600" b="0" i="0" u="none" strike="noStrike" dirty="0">
                <a:effectLst/>
              </a:rPr>
              <a:t>Genuine reflective process grounded in context </a:t>
            </a:r>
            <a:r>
              <a:rPr lang="en-US" sz="1600" b="0" i="0" dirty="0">
                <a:effectLst/>
              </a:rPr>
              <a:t>​</a:t>
            </a:r>
          </a:p>
          <a:p>
            <a:pPr lvl="2" fontAlgn="base"/>
            <a:r>
              <a:rPr lang="en-GB" sz="1600" dirty="0"/>
              <a:t>R</a:t>
            </a:r>
            <a:r>
              <a:rPr lang="en-GB" sz="1600" b="0" i="0" u="none" strike="noStrike" dirty="0">
                <a:effectLst/>
              </a:rPr>
              <a:t>efer to existing evidence from credible sources including evaluations previous policies</a:t>
            </a:r>
            <a:r>
              <a:rPr lang="en-US" sz="1600" b="0" i="0" dirty="0">
                <a:effectLst/>
              </a:rPr>
              <a:t>​</a:t>
            </a:r>
          </a:p>
          <a:p>
            <a:pPr lvl="2" fontAlgn="base"/>
            <a:r>
              <a:rPr lang="en-GB" sz="1600" dirty="0"/>
              <a:t>C</a:t>
            </a:r>
            <a:r>
              <a:rPr lang="en-GB" sz="1600" b="0" i="0" u="none" strike="noStrike" dirty="0">
                <a:effectLst/>
              </a:rPr>
              <a:t>hallenge and explain existing assumptions</a:t>
            </a:r>
            <a:r>
              <a:rPr lang="en-US" sz="1600" b="0" i="0" dirty="0">
                <a:effectLst/>
              </a:rPr>
              <a:t>​</a:t>
            </a:r>
          </a:p>
          <a:p>
            <a:pPr lvl="2" fontAlgn="base"/>
            <a:r>
              <a:rPr lang="en-GB" sz="1600" b="0" i="0" u="none" strike="noStrike" dirty="0">
                <a:effectLst/>
              </a:rPr>
              <a:t>Develop SMART indicators to measure success</a:t>
            </a:r>
            <a:r>
              <a:rPr lang="en-US" sz="1600" b="0" i="0" dirty="0">
                <a:effectLst/>
              </a:rPr>
              <a:t>​</a:t>
            </a:r>
          </a:p>
          <a:p>
            <a:pPr fontAlgn="base"/>
            <a:endParaRPr lang="en-GB" sz="1600" b="0" i="0" dirty="0">
              <a:effectLst/>
            </a:endParaRPr>
          </a:p>
          <a:p>
            <a:pPr fontAlgn="base"/>
            <a:r>
              <a:rPr lang="en-GB" sz="1600" b="0" i="0" u="none" strike="noStrike" dirty="0">
                <a:effectLst/>
              </a:rPr>
              <a:t> Develop your TOC iteratively </a:t>
            </a:r>
            <a:endParaRPr lang="en-US" sz="1600" b="0" i="0" dirty="0">
              <a:effectLst/>
            </a:endParaRPr>
          </a:p>
          <a:p>
            <a:endParaRPr lang="en-GB" sz="1600" dirty="0"/>
          </a:p>
        </p:txBody>
      </p:sp>
      <p:pic>
        <p:nvPicPr>
          <p:cNvPr id="6" name="Picture 5">
            <a:extLst>
              <a:ext uri="{FF2B5EF4-FFF2-40B4-BE49-F238E27FC236}">
                <a16:creationId xmlns:a16="http://schemas.microsoft.com/office/drawing/2014/main" id="{CD976F85-0E25-F256-57FA-E695C8C824F9}"/>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5577" r="9424" b="1"/>
          <a:stretch/>
        </p:blipFill>
        <p:spPr>
          <a:xfrm>
            <a:off x="6096000" y="869629"/>
            <a:ext cx="5055552" cy="5055553"/>
          </a:xfrm>
          <a:custGeom>
            <a:avLst/>
            <a:gdLst>
              <a:gd name="connsiteX0" fmla="*/ 2184083 w 4368165"/>
              <a:gd name="connsiteY0" fmla="*/ 0 h 4368166"/>
              <a:gd name="connsiteX1" fmla="*/ 4356890 w 4368165"/>
              <a:gd name="connsiteY1" fmla="*/ 1960773 h 4368166"/>
              <a:gd name="connsiteX2" fmla="*/ 4368165 w 4368165"/>
              <a:gd name="connsiteY2" fmla="*/ 2184064 h 4368166"/>
              <a:gd name="connsiteX3" fmla="*/ 4368165 w 4368165"/>
              <a:gd name="connsiteY3" fmla="*/ 2184102 h 4368166"/>
              <a:gd name="connsiteX4" fmla="*/ 4356890 w 4368165"/>
              <a:gd name="connsiteY4" fmla="*/ 2407393 h 4368166"/>
              <a:gd name="connsiteX5" fmla="*/ 2184083 w 4368165"/>
              <a:gd name="connsiteY5" fmla="*/ 4368166 h 4368166"/>
              <a:gd name="connsiteX6" fmla="*/ 0 w 4368165"/>
              <a:gd name="connsiteY6" fmla="*/ 2184083 h 4368166"/>
              <a:gd name="connsiteX7" fmla="*/ 2184083 w 4368165"/>
              <a:gd name="connsiteY7" fmla="*/ 0 h 436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8165" h="4368166">
                <a:moveTo>
                  <a:pt x="2184083" y="0"/>
                </a:moveTo>
                <a:cubicBezTo>
                  <a:pt x="3314929" y="0"/>
                  <a:pt x="4245043" y="859436"/>
                  <a:pt x="4356890" y="1960773"/>
                </a:cubicBezTo>
                <a:lnTo>
                  <a:pt x="4368165" y="2184064"/>
                </a:lnTo>
                <a:lnTo>
                  <a:pt x="4368165" y="2184102"/>
                </a:lnTo>
                <a:lnTo>
                  <a:pt x="4356890" y="2407393"/>
                </a:lnTo>
                <a:cubicBezTo>
                  <a:pt x="4245043" y="3508730"/>
                  <a:pt x="3314929" y="4368166"/>
                  <a:pt x="2184083" y="4368166"/>
                </a:cubicBezTo>
                <a:cubicBezTo>
                  <a:pt x="977847" y="4368166"/>
                  <a:pt x="0" y="3390319"/>
                  <a:pt x="0" y="2184083"/>
                </a:cubicBezTo>
                <a:cubicBezTo>
                  <a:pt x="0" y="977847"/>
                  <a:pt x="977847" y="0"/>
                  <a:pt x="2184083" y="0"/>
                </a:cubicBezTo>
                <a:close/>
              </a:path>
            </a:pathLst>
          </a:custGeom>
          <a:noFill/>
        </p:spPr>
      </p:pic>
      <p:sp>
        <p:nvSpPr>
          <p:cNvPr id="7" name="Footer Placeholder 3">
            <a:extLst>
              <a:ext uri="{FF2B5EF4-FFF2-40B4-BE49-F238E27FC236}">
                <a16:creationId xmlns:a16="http://schemas.microsoft.com/office/drawing/2014/main" id="{1F221F22-33F1-5752-5D39-6996ADE52CF2}"/>
              </a:ext>
              <a:ext uri="{C183D7F6-B498-43B3-948B-1728B52AA6E4}">
                <adec:decorative xmlns:adec="http://schemas.microsoft.com/office/drawing/2017/decorative" val="1"/>
              </a:ext>
            </a:extLst>
          </p:cNvPr>
          <p:cNvSpPr>
            <a:spLocks noGrp="1"/>
          </p:cNvSpPr>
          <p:nvPr>
            <p:ph type="ftr" sz="quarter" idx="11"/>
          </p:nvPr>
        </p:nvSpPr>
        <p:spPr>
          <a:xfrm>
            <a:off x="407989" y="6355798"/>
            <a:ext cx="5902961" cy="365125"/>
          </a:xfrm>
        </p:spPr>
        <p:txBody>
          <a:bodyPr>
            <a:normAutofit/>
          </a:bodyPr>
          <a:lstStyle/>
          <a:p>
            <a:pPr>
              <a:spcAft>
                <a:spcPts val="600"/>
              </a:spcAft>
            </a:pPr>
            <a:r>
              <a:rPr lang="en-GB"/>
              <a:t>An introduction to Theory of Change</a:t>
            </a:r>
          </a:p>
        </p:txBody>
      </p:sp>
      <p:sp>
        <p:nvSpPr>
          <p:cNvPr id="5" name="Slide Number Placeholder 4">
            <a:extLst>
              <a:ext uri="{FF2B5EF4-FFF2-40B4-BE49-F238E27FC236}">
                <a16:creationId xmlns:a16="http://schemas.microsoft.com/office/drawing/2014/main" id="{B8DF99DC-1FF1-A9E4-982D-0F6FB2306B72}"/>
              </a:ext>
              <a:ext uri="{C183D7F6-B498-43B3-948B-1728B52AA6E4}">
                <adec:decorative xmlns:adec="http://schemas.microsoft.com/office/drawing/2017/decorative" val="1"/>
              </a:ext>
            </a:extLst>
          </p:cNvPr>
          <p:cNvSpPr>
            <a:spLocks noGrp="1"/>
          </p:cNvSpPr>
          <p:nvPr>
            <p:ph type="sldNum" sz="quarter" idx="14"/>
          </p:nvPr>
        </p:nvSpPr>
        <p:spPr>
          <a:xfrm>
            <a:off x="6310950" y="6355798"/>
            <a:ext cx="675640" cy="365125"/>
          </a:xfrm>
        </p:spPr>
        <p:txBody>
          <a:bodyPr>
            <a:normAutofit/>
          </a:bodyPr>
          <a:lstStyle/>
          <a:p>
            <a:pPr>
              <a:spcAft>
                <a:spcPts val="600"/>
              </a:spcAft>
            </a:pPr>
            <a:fld id="{8830C921-2C29-4BA0-AE9C-E05DF8ECBB1F}" type="slidenum">
              <a:rPr lang="en-GB" smtClean="0"/>
              <a:pPr>
                <a:spcAft>
                  <a:spcPts val="600"/>
                </a:spcAft>
              </a:pPr>
              <a:t>23</a:t>
            </a:fld>
            <a:endParaRPr lang="en-GB"/>
          </a:p>
        </p:txBody>
      </p:sp>
    </p:spTree>
    <p:extLst>
      <p:ext uri="{BB962C8B-B14F-4D97-AF65-F5344CB8AC3E}">
        <p14:creationId xmlns:p14="http://schemas.microsoft.com/office/powerpoint/2010/main" val="591675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370AC-B1A4-7F7C-CC8C-958979126A59}"/>
              </a:ext>
            </a:extLst>
          </p:cNvPr>
          <p:cNvSpPr>
            <a:spLocks noGrp="1"/>
          </p:cNvSpPr>
          <p:nvPr>
            <p:ph type="title"/>
          </p:nvPr>
        </p:nvSpPr>
        <p:spPr/>
        <p:txBody>
          <a:bodyPr/>
          <a:lstStyle/>
          <a:p>
            <a:r>
              <a:rPr lang="en-GB" dirty="0"/>
              <a:t>Exercise – Practice TOC</a:t>
            </a:r>
          </a:p>
        </p:txBody>
      </p:sp>
      <p:sp>
        <p:nvSpPr>
          <p:cNvPr id="7" name="Text Placeholder 2">
            <a:extLst>
              <a:ext uri="{FF2B5EF4-FFF2-40B4-BE49-F238E27FC236}">
                <a16:creationId xmlns:a16="http://schemas.microsoft.com/office/drawing/2014/main" id="{5F5B49FF-68AC-D3D0-C9F8-0A7AB9432FF9}"/>
              </a:ext>
            </a:extLst>
          </p:cNvPr>
          <p:cNvSpPr>
            <a:spLocks noGrp="1"/>
          </p:cNvSpPr>
          <p:nvPr>
            <p:ph type="body" sz="quarter" idx="13"/>
          </p:nvPr>
        </p:nvSpPr>
        <p:spPr>
          <a:xfrm>
            <a:off x="407988" y="1708206"/>
            <a:ext cx="11376025" cy="867329"/>
          </a:xfrm>
        </p:spPr>
        <p:txBody>
          <a:bodyPr vert="horz" lIns="91440" tIns="45720" rIns="91440" bIns="45720" rtlCol="0" anchor="t">
            <a:normAutofit/>
          </a:bodyPr>
          <a:lstStyle/>
          <a:p>
            <a:pPr marL="285750" indent="-285750" fontAlgn="base"/>
            <a:r>
              <a:rPr lang="en-US" sz="1600">
                <a:solidFill>
                  <a:srgbClr val="000000"/>
                </a:solidFill>
                <a:latin typeface="Arial"/>
                <a:cs typeface="Arial"/>
              </a:rPr>
              <a:t>Can you identify any critical assumptions that need to be considered?</a:t>
            </a:r>
            <a:endParaRPr lang="en-US" sz="1600" b="0" i="0">
              <a:solidFill>
                <a:srgbClr val="000000"/>
              </a:solidFill>
              <a:effectLst/>
              <a:latin typeface="Arial" panose="020B0604020202020204" pitchFamily="34" charset="0"/>
              <a:cs typeface="Arial"/>
            </a:endParaRPr>
          </a:p>
          <a:p>
            <a:pPr marL="0" indent="0" fontAlgn="base">
              <a:buNone/>
            </a:pPr>
            <a:endParaRPr lang="en-US" sz="1600" b="0" i="0">
              <a:solidFill>
                <a:srgbClr val="000000"/>
              </a:solidFill>
              <a:effectLst/>
              <a:latin typeface="Arial" panose="020B0604020202020204" pitchFamily="34" charset="0"/>
              <a:cs typeface="Arial"/>
            </a:endParaRPr>
          </a:p>
        </p:txBody>
      </p:sp>
      <p:graphicFrame>
        <p:nvGraphicFramePr>
          <p:cNvPr id="6" name="Diagram 5" descr="Inputs&#10;Resources, people, money required.&#10;Example: Cost of purchasing new tech.&#10;Activities&#10;Services and activities put in to support tech intervention.&#10;Example: Tech training&#10;Outputs&#10;Direct effects that can be targeted and monitored.&#10;Example: Software take up to one year later.&#10; &#10;Outcomes&#10;Changes in behaviour, capacity, performance.&#10;Example: Improved realisation rates; increased profit.&#10; &#10;Impacts&#10;Changes in conditions that gave rise to the intervention.&#10;Example: Thriving successful firm.">
            <a:extLst>
              <a:ext uri="{FF2B5EF4-FFF2-40B4-BE49-F238E27FC236}">
                <a16:creationId xmlns:a16="http://schemas.microsoft.com/office/drawing/2014/main" id="{51321CA5-3BA1-E5C0-6EBB-513F986C816E}"/>
              </a:ext>
            </a:extLst>
          </p:cNvPr>
          <p:cNvGraphicFramePr/>
          <p:nvPr>
            <p:extLst>
              <p:ext uri="{D42A27DB-BD31-4B8C-83A1-F6EECF244321}">
                <p14:modId xmlns:p14="http://schemas.microsoft.com/office/powerpoint/2010/main" val="2448775987"/>
              </p:ext>
            </p:extLst>
          </p:nvPr>
        </p:nvGraphicFramePr>
        <p:xfrm>
          <a:off x="770490" y="2297087"/>
          <a:ext cx="10651020" cy="4052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hought Bubble: Cloud 2">
            <a:extLst>
              <a:ext uri="{FF2B5EF4-FFF2-40B4-BE49-F238E27FC236}">
                <a16:creationId xmlns:a16="http://schemas.microsoft.com/office/drawing/2014/main" id="{48A30E4A-C817-AB19-6F4C-EB43E44B746D}"/>
              </a:ext>
            </a:extLst>
          </p:cNvPr>
          <p:cNvSpPr/>
          <p:nvPr/>
        </p:nvSpPr>
        <p:spPr>
          <a:xfrm>
            <a:off x="7262949" y="451745"/>
            <a:ext cx="2492251" cy="1359638"/>
          </a:xfrm>
          <a:prstGeom prst="cloudCallout">
            <a:avLst>
              <a:gd name="adj1" fmla="val -21615"/>
              <a:gd name="adj2" fmla="val 72379"/>
            </a:avLst>
          </a:prstGeom>
          <a:ln>
            <a:solidFill>
              <a:srgbClr val="F46A2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err="1">
                <a:solidFill>
                  <a:srgbClr val="003D59"/>
                </a:solidFill>
              </a:rPr>
              <a:t>Slido</a:t>
            </a:r>
            <a:r>
              <a:rPr lang="en-GB">
                <a:solidFill>
                  <a:srgbClr val="003D59"/>
                </a:solidFill>
              </a:rPr>
              <a:t>: #298</a:t>
            </a:r>
          </a:p>
        </p:txBody>
      </p:sp>
      <p:sp>
        <p:nvSpPr>
          <p:cNvPr id="5" name="Slide Number Placeholder 4">
            <a:extLst>
              <a:ext uri="{FF2B5EF4-FFF2-40B4-BE49-F238E27FC236}">
                <a16:creationId xmlns:a16="http://schemas.microsoft.com/office/drawing/2014/main" id="{DABAAD18-FC8E-077C-B1DA-F2A8250B7BEA}"/>
              </a:ext>
              <a:ext uri="{C183D7F6-B498-43B3-948B-1728B52AA6E4}">
                <adec:decorative xmlns:adec="http://schemas.microsoft.com/office/drawing/2017/decorative" val="1"/>
              </a:ext>
            </a:extLst>
          </p:cNvPr>
          <p:cNvSpPr>
            <a:spLocks noGrp="1"/>
          </p:cNvSpPr>
          <p:nvPr>
            <p:ph type="sldNum" sz="quarter" idx="12"/>
          </p:nvPr>
        </p:nvSpPr>
        <p:spPr/>
        <p:txBody>
          <a:bodyPr/>
          <a:lstStyle/>
          <a:p>
            <a:fld id="{8830C921-2C29-4BA0-AE9C-E05DF8ECBB1F}" type="slidenum">
              <a:rPr lang="en-GB" smtClean="0"/>
              <a:pPr/>
              <a:t>24</a:t>
            </a:fld>
            <a:endParaRPr lang="en-GB"/>
          </a:p>
        </p:txBody>
      </p:sp>
      <p:sp>
        <p:nvSpPr>
          <p:cNvPr id="4" name="Footer Placeholder 3">
            <a:extLst>
              <a:ext uri="{FF2B5EF4-FFF2-40B4-BE49-F238E27FC236}">
                <a16:creationId xmlns:a16="http://schemas.microsoft.com/office/drawing/2014/main" id="{34A6CC1B-C956-4BC3-D251-739208D2D57F}"/>
              </a:ext>
              <a:ext uri="{C183D7F6-B498-43B3-948B-1728B52AA6E4}">
                <adec:decorative xmlns:adec="http://schemas.microsoft.com/office/drawing/2017/decorative" val="1"/>
              </a:ext>
            </a:extLst>
          </p:cNvPr>
          <p:cNvSpPr>
            <a:spLocks noGrp="1"/>
          </p:cNvSpPr>
          <p:nvPr>
            <p:ph type="ftr" sz="quarter" idx="11"/>
          </p:nvPr>
        </p:nvSpPr>
        <p:spPr>
          <a:xfrm>
            <a:off x="407989" y="6355798"/>
            <a:ext cx="5902961" cy="365125"/>
          </a:xfrm>
        </p:spPr>
        <p:txBody>
          <a:bodyPr/>
          <a:lstStyle/>
          <a:p>
            <a:r>
              <a:rPr lang="en-GB"/>
              <a:t>An introduction to Theory of Change</a:t>
            </a:r>
          </a:p>
        </p:txBody>
      </p:sp>
    </p:spTree>
    <p:extLst>
      <p:ext uri="{BB962C8B-B14F-4D97-AF65-F5344CB8AC3E}">
        <p14:creationId xmlns:p14="http://schemas.microsoft.com/office/powerpoint/2010/main" val="407395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F336-513A-40C5-DC27-2A2ADBFDFB01}"/>
              </a:ext>
            </a:extLst>
          </p:cNvPr>
          <p:cNvSpPr>
            <a:spLocks noGrp="1"/>
          </p:cNvSpPr>
          <p:nvPr>
            <p:ph type="title"/>
          </p:nvPr>
        </p:nvSpPr>
        <p:spPr/>
        <p:txBody>
          <a:bodyPr/>
          <a:lstStyle/>
          <a:p>
            <a:r>
              <a:rPr lang="en-GB" dirty="0"/>
              <a:t>Co-creation engages stakeholders before the problem is defined</a:t>
            </a:r>
          </a:p>
        </p:txBody>
      </p:sp>
      <p:sp>
        <p:nvSpPr>
          <p:cNvPr id="5" name="Slide Number Placeholder 4">
            <a:extLst>
              <a:ext uri="{FF2B5EF4-FFF2-40B4-BE49-F238E27FC236}">
                <a16:creationId xmlns:a16="http://schemas.microsoft.com/office/drawing/2014/main" id="{694D57C9-D783-870A-5B3F-8920E993FA3B}"/>
              </a:ext>
              <a:ext uri="{C183D7F6-B498-43B3-948B-1728B52AA6E4}">
                <adec:decorative xmlns:adec="http://schemas.microsoft.com/office/drawing/2017/decorative" val="1"/>
              </a:ext>
            </a:extLst>
          </p:cNvPr>
          <p:cNvSpPr>
            <a:spLocks noGrp="1"/>
          </p:cNvSpPr>
          <p:nvPr>
            <p:ph type="sldNum" sz="quarter" idx="12"/>
          </p:nvPr>
        </p:nvSpPr>
        <p:spPr/>
        <p:txBody>
          <a:bodyPr/>
          <a:lstStyle/>
          <a:p>
            <a:fld id="{8830C921-2C29-4BA0-AE9C-E05DF8ECBB1F}" type="slidenum">
              <a:rPr lang="en-GB" smtClean="0"/>
              <a:pPr/>
              <a:t>25</a:t>
            </a:fld>
            <a:endParaRPr lang="en-GB"/>
          </a:p>
        </p:txBody>
      </p:sp>
      <p:pic>
        <p:nvPicPr>
          <p:cNvPr id="9" name="Picture 8" descr="Flow chart of co-creation.">
            <a:extLst>
              <a:ext uri="{FF2B5EF4-FFF2-40B4-BE49-F238E27FC236}">
                <a16:creationId xmlns:a16="http://schemas.microsoft.com/office/drawing/2014/main" id="{5D90610E-A8F8-E380-5761-CD6C53D2B4D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84604" y="1426128"/>
            <a:ext cx="8022792" cy="4909526"/>
          </a:xfrm>
          <a:prstGeom prst="rect">
            <a:avLst/>
          </a:prstGeom>
        </p:spPr>
      </p:pic>
      <p:sp>
        <p:nvSpPr>
          <p:cNvPr id="11" name="TextBox 10">
            <a:extLst>
              <a:ext uri="{FF2B5EF4-FFF2-40B4-BE49-F238E27FC236}">
                <a16:creationId xmlns:a16="http://schemas.microsoft.com/office/drawing/2014/main" id="{8F4606B3-31BE-93DC-6FB5-66AC75D48607}"/>
              </a:ext>
            </a:extLst>
          </p:cNvPr>
          <p:cNvSpPr txBox="1"/>
          <p:nvPr/>
        </p:nvSpPr>
        <p:spPr>
          <a:xfrm>
            <a:off x="6641247" y="6596390"/>
            <a:ext cx="3466149" cy="261610"/>
          </a:xfrm>
          <a:prstGeom prst="rect">
            <a:avLst/>
          </a:prstGeom>
          <a:noFill/>
        </p:spPr>
        <p:txBody>
          <a:bodyPr wrap="square">
            <a:spAutoFit/>
          </a:bodyPr>
          <a:lstStyle/>
          <a:p>
            <a:pPr algn="l" fontAlgn="base"/>
            <a:r>
              <a:rPr lang="en-GB" sz="1100" b="0" i="0">
                <a:solidFill>
                  <a:srgbClr val="000000"/>
                </a:solidFill>
                <a:effectLst/>
                <a:hlinkClick r:id="rId4"/>
              </a:rPr>
              <a:t>Model for co-creation of public health initiatives</a:t>
            </a:r>
            <a:endParaRPr lang="en-GB" sz="1100" b="0" i="0">
              <a:solidFill>
                <a:srgbClr val="000000"/>
              </a:solidFill>
              <a:effectLst/>
            </a:endParaRPr>
          </a:p>
        </p:txBody>
      </p:sp>
      <p:sp>
        <p:nvSpPr>
          <p:cNvPr id="12" name="Footer Placeholder 3">
            <a:extLst>
              <a:ext uri="{FF2B5EF4-FFF2-40B4-BE49-F238E27FC236}">
                <a16:creationId xmlns:a16="http://schemas.microsoft.com/office/drawing/2014/main" id="{DAF72E7F-EA25-EF6E-3B25-DF7D3CB100EF}"/>
              </a:ext>
              <a:ext uri="{C183D7F6-B498-43B3-948B-1728B52AA6E4}">
                <adec:decorative xmlns:adec="http://schemas.microsoft.com/office/drawing/2017/decorative" val="1"/>
              </a:ext>
            </a:extLst>
          </p:cNvPr>
          <p:cNvSpPr>
            <a:spLocks noGrp="1"/>
          </p:cNvSpPr>
          <p:nvPr>
            <p:ph type="ftr" sz="quarter" idx="11"/>
          </p:nvPr>
        </p:nvSpPr>
        <p:spPr>
          <a:xfrm>
            <a:off x="407989" y="6355798"/>
            <a:ext cx="5902961" cy="365125"/>
          </a:xfrm>
        </p:spPr>
        <p:txBody>
          <a:bodyPr/>
          <a:lstStyle/>
          <a:p>
            <a:r>
              <a:rPr lang="en-GB"/>
              <a:t>An introduction to Theory of Change</a:t>
            </a:r>
          </a:p>
        </p:txBody>
      </p:sp>
    </p:spTree>
    <p:extLst>
      <p:ext uri="{BB962C8B-B14F-4D97-AF65-F5344CB8AC3E}">
        <p14:creationId xmlns:p14="http://schemas.microsoft.com/office/powerpoint/2010/main" val="1359824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1460E-7272-B979-7598-97703D8B5F08}"/>
              </a:ext>
            </a:extLst>
          </p:cNvPr>
          <p:cNvSpPr>
            <a:spLocks noGrp="1"/>
          </p:cNvSpPr>
          <p:nvPr>
            <p:ph type="title"/>
          </p:nvPr>
        </p:nvSpPr>
        <p:spPr/>
        <p:txBody>
          <a:bodyPr/>
          <a:lstStyle/>
          <a:p>
            <a:r>
              <a:rPr lang="en-GB" dirty="0"/>
              <a:t>Resources</a:t>
            </a:r>
          </a:p>
        </p:txBody>
      </p:sp>
      <p:sp>
        <p:nvSpPr>
          <p:cNvPr id="3" name="Text Placeholder 2">
            <a:extLst>
              <a:ext uri="{FF2B5EF4-FFF2-40B4-BE49-F238E27FC236}">
                <a16:creationId xmlns:a16="http://schemas.microsoft.com/office/drawing/2014/main" id="{DBBBF97F-B3CB-854A-C3C9-699AF4CF9DD9}"/>
              </a:ext>
            </a:extLst>
          </p:cNvPr>
          <p:cNvSpPr>
            <a:spLocks noGrp="1"/>
          </p:cNvSpPr>
          <p:nvPr>
            <p:ph type="body" sz="quarter" idx="13"/>
          </p:nvPr>
        </p:nvSpPr>
        <p:spPr>
          <a:xfrm>
            <a:off x="407988" y="1690688"/>
            <a:ext cx="11376025" cy="4665109"/>
          </a:xfrm>
        </p:spPr>
        <p:txBody>
          <a:bodyPr>
            <a:normAutofit lnSpcReduction="10000"/>
          </a:bodyPr>
          <a:lstStyle/>
          <a:p>
            <a:pPr algn="l" rtl="0" fontAlgn="base">
              <a:lnSpc>
                <a:spcPct val="100000"/>
              </a:lnSpc>
              <a:spcBef>
                <a:spcPts val="1800"/>
              </a:spcBef>
            </a:pPr>
            <a:r>
              <a:rPr lang="en-GB" sz="2000" b="0" i="0" u="none" strike="noStrike" dirty="0">
                <a:effectLst/>
              </a:rPr>
              <a:t>Visit the new </a:t>
            </a:r>
            <a:r>
              <a:rPr lang="en-GB" sz="2000" b="0" i="0" u="none" strike="noStrike" dirty="0">
                <a:effectLst/>
                <a:hlinkClick r:id="rId3"/>
              </a:rPr>
              <a:t>Analysis Evaluation Support Page </a:t>
            </a:r>
            <a:r>
              <a:rPr lang="en-GB" sz="2000" b="0" i="0" u="none" strike="noStrike" dirty="0">
                <a:effectLst/>
              </a:rPr>
              <a:t>for more details</a:t>
            </a:r>
            <a:r>
              <a:rPr lang="en-US" sz="2000" b="0" i="0" dirty="0">
                <a:effectLst/>
              </a:rPr>
              <a:t>​</a:t>
            </a:r>
          </a:p>
          <a:p>
            <a:pPr algn="l" rtl="0" fontAlgn="base">
              <a:lnSpc>
                <a:spcPct val="100000"/>
              </a:lnSpc>
              <a:spcBef>
                <a:spcPts val="1800"/>
              </a:spcBef>
            </a:pPr>
            <a:r>
              <a:rPr lang="en-GB" sz="2000" dirty="0">
                <a:hlinkClick r:id="rId4"/>
              </a:rPr>
              <a:t>The Theory of Change Process – Guidance for Outcome Delivery Plans – Government Analysis Function (civilservice.gov.uk)</a:t>
            </a:r>
            <a:endParaRPr lang="en-US" sz="2000" b="0" i="0" dirty="0">
              <a:effectLst/>
            </a:endParaRPr>
          </a:p>
          <a:p>
            <a:pPr algn="l" rtl="0" fontAlgn="base">
              <a:lnSpc>
                <a:spcPct val="100000"/>
              </a:lnSpc>
              <a:spcBef>
                <a:spcPts val="1800"/>
              </a:spcBef>
            </a:pPr>
            <a:r>
              <a:rPr lang="en-GB" sz="2000" b="0" i="0" u="sng" strike="noStrike" dirty="0">
                <a:solidFill>
                  <a:srgbClr val="00A0DC"/>
                </a:solidFill>
                <a:effectLst/>
                <a:hlinkClick r:id="rId5"/>
              </a:rPr>
              <a:t>Defra Theory of Change Toolkit </a:t>
            </a:r>
            <a:endParaRPr lang="en-US" sz="2000" b="0" i="0" dirty="0">
              <a:solidFill>
                <a:srgbClr val="000000"/>
              </a:solidFill>
              <a:effectLst/>
            </a:endParaRPr>
          </a:p>
          <a:p>
            <a:pPr algn="l" rtl="0" fontAlgn="base">
              <a:lnSpc>
                <a:spcPct val="100000"/>
              </a:lnSpc>
              <a:spcBef>
                <a:spcPts val="1800"/>
              </a:spcBef>
            </a:pPr>
            <a:r>
              <a:rPr lang="en-GB" sz="2000" u="sng" dirty="0">
                <a:solidFill>
                  <a:srgbClr val="00A0DC"/>
                </a:solidFill>
                <a:hlinkClick r:id="rId6"/>
              </a:rPr>
              <a:t>Early Intervention Foundation blog on “Using workshops to develop a theory of change: experiences and examples from our work with four local early help teams”</a:t>
            </a:r>
            <a:r>
              <a:rPr lang="en-GB" sz="2000" b="0" i="0" dirty="0">
                <a:solidFill>
                  <a:srgbClr val="000000"/>
                </a:solidFill>
                <a:effectLst/>
              </a:rPr>
              <a:t>​</a:t>
            </a:r>
          </a:p>
          <a:p>
            <a:pPr algn="l" rtl="0" fontAlgn="base">
              <a:lnSpc>
                <a:spcPct val="100000"/>
              </a:lnSpc>
              <a:spcBef>
                <a:spcPts val="1800"/>
              </a:spcBef>
            </a:pPr>
            <a:r>
              <a:rPr lang="en-GB" sz="2000" b="0" i="0" u="sng" strike="noStrike" dirty="0">
                <a:solidFill>
                  <a:srgbClr val="00A0DC"/>
                </a:solidFill>
                <a:effectLst/>
                <a:hlinkClick r:id="rId7"/>
              </a:rPr>
              <a:t>‘Appendix 3: Examples of Theories of Change’ on GOV.UK</a:t>
            </a:r>
            <a:r>
              <a:rPr lang="en-GB" sz="2000" b="0" i="0" u="none" strike="noStrike" dirty="0">
                <a:solidFill>
                  <a:srgbClr val="333333"/>
                </a:solidFill>
                <a:effectLst/>
              </a:rPr>
              <a:t> </a:t>
            </a:r>
            <a:r>
              <a:rPr lang="en-US" sz="2000" b="0" i="0" dirty="0">
                <a:solidFill>
                  <a:srgbClr val="333333"/>
                </a:solidFill>
                <a:effectLst/>
              </a:rPr>
              <a:t>​</a:t>
            </a:r>
            <a:endParaRPr lang="en-US" sz="2000" b="0" i="0" dirty="0">
              <a:solidFill>
                <a:srgbClr val="000000"/>
              </a:solidFill>
              <a:effectLst/>
            </a:endParaRPr>
          </a:p>
          <a:p>
            <a:pPr algn="l" rtl="0" fontAlgn="base">
              <a:lnSpc>
                <a:spcPct val="100000"/>
              </a:lnSpc>
              <a:spcBef>
                <a:spcPts val="1800"/>
              </a:spcBef>
            </a:pPr>
            <a:r>
              <a:rPr lang="en-GB" sz="2000" b="0" i="0" u="sng" strike="noStrike" dirty="0">
                <a:solidFill>
                  <a:srgbClr val="00A0DC"/>
                </a:solidFill>
                <a:effectLst/>
                <a:hlinkClick r:id="rId8"/>
              </a:rPr>
              <a:t>Report on Supporting Emergency Needs, Early Recovery and Longer-term Resilience in Syria’s Agriculture Sector (Endline Report 2021) </a:t>
            </a:r>
            <a:endParaRPr lang="en-GB" sz="2000" b="0" i="0" u="sng" strike="noStrike" dirty="0">
              <a:solidFill>
                <a:srgbClr val="00A0DC"/>
              </a:solidFill>
              <a:effectLst/>
            </a:endParaRPr>
          </a:p>
          <a:p>
            <a:pPr algn="l" rtl="0" fontAlgn="base">
              <a:lnSpc>
                <a:spcPct val="100000"/>
              </a:lnSpc>
              <a:spcBef>
                <a:spcPts val="1800"/>
              </a:spcBef>
            </a:pPr>
            <a:r>
              <a:rPr lang="en-GB" sz="2000" u="sng" dirty="0">
                <a:solidFill>
                  <a:srgbClr val="00A0DC"/>
                </a:solidFill>
                <a:hlinkClick r:id="rId9"/>
              </a:rPr>
              <a:t>Public Health Research and Practice article on “Co-creation, co-design, co-production for public health – a perspective on definitions and distinctions”</a:t>
            </a:r>
            <a:endParaRPr lang="en-GB" sz="2000" dirty="0"/>
          </a:p>
        </p:txBody>
      </p:sp>
      <p:sp>
        <p:nvSpPr>
          <p:cNvPr id="7" name="Thought Bubble: Cloud 6">
            <a:extLst>
              <a:ext uri="{FF2B5EF4-FFF2-40B4-BE49-F238E27FC236}">
                <a16:creationId xmlns:a16="http://schemas.microsoft.com/office/drawing/2014/main" id="{DA2C0D95-4823-C25F-9C9B-7EE2DBFDE145}"/>
              </a:ext>
            </a:extLst>
          </p:cNvPr>
          <p:cNvSpPr/>
          <p:nvPr/>
        </p:nvSpPr>
        <p:spPr>
          <a:xfrm>
            <a:off x="8016190" y="215262"/>
            <a:ext cx="2492251" cy="1359638"/>
          </a:xfrm>
          <a:prstGeom prst="cloudCallout">
            <a:avLst>
              <a:gd name="adj1" fmla="val -21615"/>
              <a:gd name="adj2" fmla="val 72379"/>
            </a:avLst>
          </a:prstGeom>
          <a:ln>
            <a:solidFill>
              <a:srgbClr val="F46A2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err="1">
                <a:solidFill>
                  <a:srgbClr val="003D59"/>
                </a:solidFill>
              </a:rPr>
              <a:t>Slido</a:t>
            </a:r>
            <a:r>
              <a:rPr lang="en-GB">
                <a:solidFill>
                  <a:srgbClr val="003D59"/>
                </a:solidFill>
              </a:rPr>
              <a:t>: #298</a:t>
            </a:r>
          </a:p>
        </p:txBody>
      </p:sp>
      <p:sp>
        <p:nvSpPr>
          <p:cNvPr id="5" name="Slide Number Placeholder 4">
            <a:extLst>
              <a:ext uri="{FF2B5EF4-FFF2-40B4-BE49-F238E27FC236}">
                <a16:creationId xmlns:a16="http://schemas.microsoft.com/office/drawing/2014/main" id="{FCE67FE4-D992-C636-AC4F-79453E382A22}"/>
              </a:ext>
              <a:ext uri="{C183D7F6-B498-43B3-948B-1728B52AA6E4}">
                <adec:decorative xmlns:adec="http://schemas.microsoft.com/office/drawing/2017/decorative" val="1"/>
              </a:ext>
            </a:extLst>
          </p:cNvPr>
          <p:cNvSpPr>
            <a:spLocks noGrp="1"/>
          </p:cNvSpPr>
          <p:nvPr>
            <p:ph type="sldNum" sz="quarter" idx="12"/>
          </p:nvPr>
        </p:nvSpPr>
        <p:spPr/>
        <p:txBody>
          <a:bodyPr/>
          <a:lstStyle/>
          <a:p>
            <a:fld id="{8830C921-2C29-4BA0-AE9C-E05DF8ECBB1F}" type="slidenum">
              <a:rPr lang="en-GB" smtClean="0"/>
              <a:pPr/>
              <a:t>26</a:t>
            </a:fld>
            <a:endParaRPr lang="en-GB"/>
          </a:p>
        </p:txBody>
      </p:sp>
      <p:sp>
        <p:nvSpPr>
          <p:cNvPr id="6" name="Footer Placeholder 3">
            <a:extLst>
              <a:ext uri="{FF2B5EF4-FFF2-40B4-BE49-F238E27FC236}">
                <a16:creationId xmlns:a16="http://schemas.microsoft.com/office/drawing/2014/main" id="{A78BEA7B-4AFB-5589-7010-F26870618ACE}"/>
              </a:ext>
              <a:ext uri="{C183D7F6-B498-43B3-948B-1728B52AA6E4}">
                <adec:decorative xmlns:adec="http://schemas.microsoft.com/office/drawing/2017/decorative" val="1"/>
              </a:ext>
            </a:extLst>
          </p:cNvPr>
          <p:cNvSpPr>
            <a:spLocks noGrp="1"/>
          </p:cNvSpPr>
          <p:nvPr>
            <p:ph type="ftr" sz="quarter" idx="11"/>
          </p:nvPr>
        </p:nvSpPr>
        <p:spPr>
          <a:xfrm>
            <a:off x="407989" y="6355798"/>
            <a:ext cx="5902961" cy="365125"/>
          </a:xfrm>
        </p:spPr>
        <p:txBody>
          <a:bodyPr/>
          <a:lstStyle/>
          <a:p>
            <a:r>
              <a:rPr lang="en-GB"/>
              <a:t>An introduction to Theory of Change</a:t>
            </a:r>
          </a:p>
        </p:txBody>
      </p:sp>
    </p:spTree>
    <p:extLst>
      <p:ext uri="{BB962C8B-B14F-4D97-AF65-F5344CB8AC3E}">
        <p14:creationId xmlns:p14="http://schemas.microsoft.com/office/powerpoint/2010/main" val="203403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87F18-598F-91E2-FEE3-2F42D681ED55}"/>
              </a:ext>
            </a:extLst>
          </p:cNvPr>
          <p:cNvSpPr>
            <a:spLocks noGrp="1"/>
          </p:cNvSpPr>
          <p:nvPr>
            <p:ph type="title"/>
          </p:nvPr>
        </p:nvSpPr>
        <p:spPr/>
        <p:txBody>
          <a:bodyPr anchor="ctr"/>
          <a:lstStyle/>
          <a:p>
            <a:r>
              <a:rPr lang="en-GB" dirty="0"/>
              <a:t>Any questions?</a:t>
            </a:r>
          </a:p>
        </p:txBody>
      </p:sp>
      <p:sp>
        <p:nvSpPr>
          <p:cNvPr id="4" name="Footer Placeholder 3">
            <a:extLst>
              <a:ext uri="{FF2B5EF4-FFF2-40B4-BE49-F238E27FC236}">
                <a16:creationId xmlns:a16="http://schemas.microsoft.com/office/drawing/2014/main" id="{D836A242-E417-C8DF-74E0-522258D1DFC4}"/>
              </a:ext>
            </a:extLst>
          </p:cNvPr>
          <p:cNvSpPr>
            <a:spLocks noGrp="1"/>
          </p:cNvSpPr>
          <p:nvPr>
            <p:ph type="ftr" sz="quarter" idx="11"/>
          </p:nvPr>
        </p:nvSpPr>
        <p:spPr/>
        <p:txBody>
          <a:bodyPr/>
          <a:lstStyle/>
          <a:p>
            <a:r>
              <a:rPr lang="en-GB"/>
              <a:t>An introduction to Theory of Change</a:t>
            </a:r>
          </a:p>
        </p:txBody>
      </p:sp>
      <p:sp>
        <p:nvSpPr>
          <p:cNvPr id="5" name="Slide Number Placeholder 4">
            <a:extLst>
              <a:ext uri="{FF2B5EF4-FFF2-40B4-BE49-F238E27FC236}">
                <a16:creationId xmlns:a16="http://schemas.microsoft.com/office/drawing/2014/main" id="{90611FFB-B130-A6B2-56FB-B3816442ED67}"/>
              </a:ext>
            </a:extLst>
          </p:cNvPr>
          <p:cNvSpPr>
            <a:spLocks noGrp="1"/>
          </p:cNvSpPr>
          <p:nvPr>
            <p:ph type="sldNum" sz="quarter" idx="13"/>
          </p:nvPr>
        </p:nvSpPr>
        <p:spPr/>
        <p:txBody>
          <a:bodyPr/>
          <a:lstStyle/>
          <a:p>
            <a:fld id="{8830C921-2C29-4BA0-AE9C-E05DF8ECBB1F}" type="slidenum">
              <a:rPr lang="en-GB" smtClean="0"/>
              <a:pPr/>
              <a:t>27</a:t>
            </a:fld>
            <a:endParaRPr lang="en-GB"/>
          </a:p>
        </p:txBody>
      </p:sp>
      <p:pic>
        <p:nvPicPr>
          <p:cNvPr id="12290" name="Picture 2">
            <a:extLst>
              <a:ext uri="{FF2B5EF4-FFF2-40B4-BE49-F238E27FC236}">
                <a16:creationId xmlns:a16="http://schemas.microsoft.com/office/drawing/2014/main" id="{5D22F372-1942-DDBE-07C1-DD424B2E4351}"/>
              </a:ext>
              <a:ext uri="{C183D7F6-B498-43B3-948B-1728B52AA6E4}">
                <adec:decorative xmlns:adec="http://schemas.microsoft.com/office/drawing/2017/decorative" val="1"/>
              </a:ext>
            </a:extLst>
          </p:cNvPr>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407989" y="879051"/>
            <a:ext cx="4011703" cy="5099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879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4B9D3C-F0CE-4066-9DC2-A32011446E25}"/>
              </a:ext>
            </a:extLst>
          </p:cNvPr>
          <p:cNvSpPr>
            <a:spLocks noGrp="1"/>
          </p:cNvSpPr>
          <p:nvPr>
            <p:ph type="title"/>
          </p:nvPr>
        </p:nvSpPr>
        <p:spPr>
          <a:xfrm>
            <a:off x="6017491" y="3036976"/>
            <a:ext cx="5738813" cy="2520760"/>
          </a:xfrm>
        </p:spPr>
        <p:txBody>
          <a:bodyPr>
            <a:normAutofit fontScale="90000"/>
          </a:bodyPr>
          <a:lstStyle/>
          <a:p>
            <a:r>
              <a:rPr lang="en-GB"/>
              <a:t>Thank you</a:t>
            </a:r>
            <a:br>
              <a:rPr lang="en-GB"/>
            </a:br>
            <a:br>
              <a:rPr lang="en-GB"/>
            </a:br>
            <a:br>
              <a:rPr lang="en-GB"/>
            </a:br>
            <a:r>
              <a:rPr lang="en-GB" sz="2200"/>
              <a:t>Please check out the rest of our content at the </a:t>
            </a:r>
            <a:r>
              <a:rPr lang="en-GB" sz="2200">
                <a:hlinkClick r:id="rId2"/>
              </a:rPr>
              <a:t>AiG Month 23 Hub</a:t>
            </a:r>
            <a:endParaRPr lang="en-GB" sz="2200"/>
          </a:p>
        </p:txBody>
      </p:sp>
    </p:spTree>
    <p:extLst>
      <p:ext uri="{BB962C8B-B14F-4D97-AF65-F5344CB8AC3E}">
        <p14:creationId xmlns:p14="http://schemas.microsoft.com/office/powerpoint/2010/main" val="614665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3CCC51-88C7-47CE-97A4-77A903222901}"/>
              </a:ext>
            </a:extLst>
          </p:cNvPr>
          <p:cNvSpPr>
            <a:spLocks noGrp="1"/>
          </p:cNvSpPr>
          <p:nvPr>
            <p:ph type="title"/>
          </p:nvPr>
        </p:nvSpPr>
        <p:spPr/>
        <p:txBody>
          <a:bodyPr/>
          <a:lstStyle/>
          <a:p>
            <a:r>
              <a:rPr lang="en-GB">
                <a:latin typeface="Arial Rounded MT Bold"/>
              </a:rPr>
              <a:t>What we will cover</a:t>
            </a:r>
            <a:endParaRPr lang="en-GB"/>
          </a:p>
        </p:txBody>
      </p:sp>
      <p:sp>
        <p:nvSpPr>
          <p:cNvPr id="6" name="Text Placeholder 5">
            <a:extLst>
              <a:ext uri="{FF2B5EF4-FFF2-40B4-BE49-F238E27FC236}">
                <a16:creationId xmlns:a16="http://schemas.microsoft.com/office/drawing/2014/main" id="{30DC39E7-F2B4-413F-A4B7-93823D86D64C}"/>
              </a:ext>
            </a:extLst>
          </p:cNvPr>
          <p:cNvSpPr>
            <a:spLocks noGrp="1"/>
          </p:cNvSpPr>
          <p:nvPr>
            <p:ph type="body" sz="quarter" idx="13"/>
          </p:nvPr>
        </p:nvSpPr>
        <p:spPr/>
        <p:txBody>
          <a:bodyPr vert="horz" lIns="91440" tIns="45720" rIns="91440" bIns="45720" rtlCol="0" anchor="t">
            <a:normAutofit/>
          </a:bodyPr>
          <a:lstStyle/>
          <a:p>
            <a:pPr algn="ctr"/>
            <a:r>
              <a:rPr lang="en-GB">
                <a:cs typeface="Arial"/>
              </a:rPr>
              <a:t>What is TOC?</a:t>
            </a:r>
            <a:endParaRPr lang="en-US">
              <a:cs typeface="Arial"/>
            </a:endParaRPr>
          </a:p>
          <a:p>
            <a:pPr algn="ctr"/>
            <a:r>
              <a:rPr lang="en-GB">
                <a:cs typeface="Arial"/>
              </a:rPr>
              <a:t>Why use TOC?</a:t>
            </a:r>
          </a:p>
          <a:p>
            <a:pPr algn="ctr"/>
            <a:r>
              <a:rPr lang="en-GB">
                <a:cs typeface="Arial"/>
              </a:rPr>
              <a:t>Structure and process of TOC</a:t>
            </a:r>
          </a:p>
          <a:p>
            <a:pPr algn="ctr"/>
            <a:r>
              <a:rPr lang="en-GB">
                <a:cs typeface="Arial"/>
              </a:rPr>
              <a:t>How to assess evidence and test assumptions</a:t>
            </a:r>
          </a:p>
          <a:p>
            <a:pPr algn="ctr"/>
            <a:r>
              <a:rPr lang="en-GB">
                <a:cs typeface="Arial"/>
              </a:rPr>
              <a:t>TOC red flags</a:t>
            </a:r>
          </a:p>
          <a:p>
            <a:pPr algn="ctr"/>
            <a:r>
              <a:rPr lang="en-GB">
                <a:cs typeface="Arial"/>
              </a:rPr>
              <a:t>Tips for a good TOC</a:t>
            </a:r>
          </a:p>
          <a:p>
            <a:pPr algn="ctr"/>
            <a:r>
              <a:rPr lang="en-GB">
                <a:cs typeface="Arial"/>
              </a:rPr>
              <a:t>Practice exercises</a:t>
            </a:r>
          </a:p>
          <a:p>
            <a:pPr algn="ctr"/>
            <a:r>
              <a:rPr lang="en-GB">
                <a:cs typeface="Arial"/>
              </a:rPr>
              <a:t>Questions</a:t>
            </a:r>
          </a:p>
        </p:txBody>
      </p:sp>
      <p:sp>
        <p:nvSpPr>
          <p:cNvPr id="3" name="Footer Placeholder 3">
            <a:extLst>
              <a:ext uri="{FF2B5EF4-FFF2-40B4-BE49-F238E27FC236}">
                <a16:creationId xmlns:a16="http://schemas.microsoft.com/office/drawing/2014/main" id="{94335F01-8881-5E91-EB06-D961CB34969D}"/>
              </a:ext>
            </a:extLst>
          </p:cNvPr>
          <p:cNvSpPr>
            <a:spLocks noGrp="1"/>
          </p:cNvSpPr>
          <p:nvPr>
            <p:ph type="ftr" sz="quarter" idx="11"/>
          </p:nvPr>
        </p:nvSpPr>
        <p:spPr>
          <a:xfrm>
            <a:off x="407989" y="6355798"/>
            <a:ext cx="5902961" cy="365125"/>
          </a:xfrm>
        </p:spPr>
        <p:txBody>
          <a:bodyPr/>
          <a:lstStyle/>
          <a:p>
            <a:r>
              <a:rPr lang="en-GB"/>
              <a:t>An introduction to Theory of Change</a:t>
            </a:r>
          </a:p>
        </p:txBody>
      </p:sp>
    </p:spTree>
    <p:extLst>
      <p:ext uri="{BB962C8B-B14F-4D97-AF65-F5344CB8AC3E}">
        <p14:creationId xmlns:p14="http://schemas.microsoft.com/office/powerpoint/2010/main" val="2843451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3CCC51-88C7-47CE-97A4-77A903222901}"/>
              </a:ext>
            </a:extLst>
          </p:cNvPr>
          <p:cNvSpPr>
            <a:spLocks noGrp="1"/>
          </p:cNvSpPr>
          <p:nvPr>
            <p:ph type="title"/>
          </p:nvPr>
        </p:nvSpPr>
        <p:spPr/>
        <p:txBody>
          <a:bodyPr/>
          <a:lstStyle/>
          <a:p>
            <a:r>
              <a:rPr lang="en-GB">
                <a:latin typeface="Arial Rounded MT Bold"/>
              </a:rPr>
              <a:t>Introduction</a:t>
            </a:r>
            <a:endParaRPr lang="en-GB"/>
          </a:p>
        </p:txBody>
      </p:sp>
      <p:sp>
        <p:nvSpPr>
          <p:cNvPr id="6" name="Text Placeholder 5">
            <a:extLst>
              <a:ext uri="{FF2B5EF4-FFF2-40B4-BE49-F238E27FC236}">
                <a16:creationId xmlns:a16="http://schemas.microsoft.com/office/drawing/2014/main" id="{30DC39E7-F2B4-413F-A4B7-93823D86D64C}"/>
              </a:ext>
            </a:extLst>
          </p:cNvPr>
          <p:cNvSpPr>
            <a:spLocks noGrp="1"/>
          </p:cNvSpPr>
          <p:nvPr>
            <p:ph type="body" sz="quarter" idx="13"/>
          </p:nvPr>
        </p:nvSpPr>
        <p:spPr/>
        <p:txBody>
          <a:bodyPr vert="horz" lIns="91440" tIns="45720" rIns="91440" bIns="45720" rtlCol="0" anchor="t">
            <a:normAutofit/>
          </a:bodyPr>
          <a:lstStyle/>
          <a:p>
            <a:pPr marL="0" indent="0">
              <a:buNone/>
            </a:pPr>
            <a:r>
              <a:rPr lang="en-GB" b="1">
                <a:cs typeface="Arial"/>
              </a:rPr>
              <a:t>Analysis Function Evaluation Support Team</a:t>
            </a:r>
            <a:endParaRPr lang="en-US" b="1"/>
          </a:p>
          <a:p>
            <a:pPr>
              <a:lnSpc>
                <a:spcPct val="100000"/>
              </a:lnSpc>
              <a:spcBef>
                <a:spcPts val="480"/>
              </a:spcBef>
            </a:pPr>
            <a:r>
              <a:rPr lang="en-GB">
                <a:cs typeface="Arial"/>
              </a:rPr>
              <a:t>We build capacity and capability in evaluation practitioners and those involved in planning and delivering policies, projects, and/or programmes.</a:t>
            </a:r>
            <a:r>
              <a:rPr lang="en-US">
                <a:cs typeface="Arial"/>
              </a:rPr>
              <a:t> </a:t>
            </a:r>
          </a:p>
          <a:p>
            <a:pPr>
              <a:lnSpc>
                <a:spcPct val="100000"/>
              </a:lnSpc>
              <a:spcBef>
                <a:spcPts val="480"/>
              </a:spcBef>
            </a:pPr>
            <a:endParaRPr lang="en-US">
              <a:cs typeface="Arial"/>
            </a:endParaRPr>
          </a:p>
          <a:p>
            <a:pPr>
              <a:lnSpc>
                <a:spcPct val="100000"/>
              </a:lnSpc>
              <a:spcBef>
                <a:spcPts val="480"/>
              </a:spcBef>
            </a:pPr>
            <a:r>
              <a:rPr lang="en-GB">
                <a:cs typeface="Arial"/>
              </a:rPr>
              <a:t>We support the government response to the</a:t>
            </a:r>
            <a:r>
              <a:rPr lang="en-GB">
                <a:solidFill>
                  <a:srgbClr val="454551"/>
                </a:solidFill>
                <a:cs typeface="Arial"/>
              </a:rPr>
              <a:t> </a:t>
            </a:r>
            <a:r>
              <a:rPr lang="en-GB" u="sng">
                <a:solidFill>
                  <a:srgbClr val="00A0DC"/>
                </a:solidFill>
                <a:cs typeface="Arial"/>
                <a:hlinkClick r:id="rId3"/>
              </a:rPr>
              <a:t>NAO’s recommendations on improving the use of evaluation </a:t>
            </a:r>
            <a:r>
              <a:rPr lang="en-GB">
                <a:cs typeface="Arial"/>
              </a:rPr>
              <a:t>across government. </a:t>
            </a:r>
            <a:endParaRPr lang="en-GB"/>
          </a:p>
          <a:p>
            <a:pPr marL="0" indent="0">
              <a:lnSpc>
                <a:spcPct val="100000"/>
              </a:lnSpc>
              <a:spcBef>
                <a:spcPts val="480"/>
              </a:spcBef>
              <a:buNone/>
            </a:pPr>
            <a:endParaRPr lang="en-US">
              <a:cs typeface="Arial"/>
            </a:endParaRPr>
          </a:p>
        </p:txBody>
      </p:sp>
      <p:sp>
        <p:nvSpPr>
          <p:cNvPr id="2" name="Footer Placeholder 3">
            <a:extLst>
              <a:ext uri="{FF2B5EF4-FFF2-40B4-BE49-F238E27FC236}">
                <a16:creationId xmlns:a16="http://schemas.microsoft.com/office/drawing/2014/main" id="{031048EE-CB6B-7676-4A7C-32A6CBBAE100}"/>
              </a:ext>
            </a:extLst>
          </p:cNvPr>
          <p:cNvSpPr>
            <a:spLocks noGrp="1"/>
          </p:cNvSpPr>
          <p:nvPr>
            <p:ph type="ftr" sz="quarter" idx="11"/>
          </p:nvPr>
        </p:nvSpPr>
        <p:spPr>
          <a:xfrm>
            <a:off x="407989" y="6355798"/>
            <a:ext cx="5902961" cy="365125"/>
          </a:xfrm>
        </p:spPr>
        <p:txBody>
          <a:bodyPr/>
          <a:lstStyle/>
          <a:p>
            <a:r>
              <a:rPr lang="en-GB"/>
              <a:t>An introduction to Theory of Change</a:t>
            </a:r>
          </a:p>
        </p:txBody>
      </p:sp>
    </p:spTree>
    <p:extLst>
      <p:ext uri="{BB962C8B-B14F-4D97-AF65-F5344CB8AC3E}">
        <p14:creationId xmlns:p14="http://schemas.microsoft.com/office/powerpoint/2010/main" val="2921064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C6BE6F2-4181-425C-8AD0-B737A4F48889}"/>
              </a:ext>
            </a:extLst>
          </p:cNvPr>
          <p:cNvSpPr>
            <a:spLocks noGrp="1"/>
          </p:cNvSpPr>
          <p:nvPr>
            <p:ph type="title"/>
          </p:nvPr>
        </p:nvSpPr>
        <p:spPr>
          <a:xfrm>
            <a:off x="407988" y="809897"/>
            <a:ext cx="5367337" cy="590233"/>
          </a:xfrm>
          <a:solidFill>
            <a:schemeClr val="bg1"/>
          </a:solidFill>
        </p:spPr>
        <p:txBody>
          <a:bodyPr anchor="b">
            <a:normAutofit/>
          </a:bodyPr>
          <a:lstStyle/>
          <a:p>
            <a:r>
              <a:rPr lang="en-GB" dirty="0"/>
              <a:t>What is Theory of Change?</a:t>
            </a:r>
          </a:p>
        </p:txBody>
      </p:sp>
      <p:pic>
        <p:nvPicPr>
          <p:cNvPr id="5" name="Picture 5">
            <a:extLst>
              <a:ext uri="{FF2B5EF4-FFF2-40B4-BE49-F238E27FC236}">
                <a16:creationId xmlns:a16="http://schemas.microsoft.com/office/drawing/2014/main" id="{DA1C5B14-11D8-8A34-F2A4-0E60ACA759EC}"/>
              </a:ext>
              <a:ext uri="{C183D7F6-B498-43B3-948B-1728B52AA6E4}">
                <adec:decorative xmlns:adec="http://schemas.microsoft.com/office/drawing/2017/decorative" val="1"/>
              </a:ext>
            </a:extLst>
          </p:cNvPr>
          <p:cNvPicPr>
            <a:picLocks noChangeAspect="1"/>
          </p:cNvPicPr>
          <p:nvPr/>
        </p:nvPicPr>
        <p:blipFill rotWithShape="1">
          <a:blip r:embed="rId3">
            <a:clrChange>
              <a:clrFrom>
                <a:srgbClr val="FFFFFF"/>
              </a:clrFrom>
              <a:clrTo>
                <a:srgbClr val="FFFFFF">
                  <a:alpha val="0"/>
                </a:srgbClr>
              </a:clrTo>
            </a:clrChange>
          </a:blip>
          <a:stretch/>
        </p:blipFill>
        <p:spPr>
          <a:xfrm>
            <a:off x="6793548" y="984310"/>
            <a:ext cx="4118084" cy="4889380"/>
          </a:xfrm>
          <a:prstGeom prst="rect">
            <a:avLst/>
          </a:prstGeom>
          <a:ln>
            <a:noFill/>
          </a:ln>
        </p:spPr>
      </p:pic>
      <p:sp>
        <p:nvSpPr>
          <p:cNvPr id="10" name="Text Placeholder 9">
            <a:extLst>
              <a:ext uri="{FF2B5EF4-FFF2-40B4-BE49-F238E27FC236}">
                <a16:creationId xmlns:a16="http://schemas.microsoft.com/office/drawing/2014/main" id="{152D847C-9069-43C7-BD79-5E918AE1933E}"/>
              </a:ext>
            </a:extLst>
          </p:cNvPr>
          <p:cNvSpPr>
            <a:spLocks noGrp="1"/>
          </p:cNvSpPr>
          <p:nvPr>
            <p:ph type="body" sz="quarter" idx="13"/>
          </p:nvPr>
        </p:nvSpPr>
        <p:spPr>
          <a:xfrm>
            <a:off x="407988" y="1707435"/>
            <a:ext cx="5367337" cy="4702000"/>
          </a:xfrm>
          <a:solidFill>
            <a:schemeClr val="bg1"/>
          </a:solidFill>
        </p:spPr>
        <p:txBody>
          <a:bodyPr vert="horz" lIns="91440" tIns="45720" rIns="91440" bIns="45720" rtlCol="0" anchor="t">
            <a:normAutofit/>
          </a:bodyPr>
          <a:lstStyle/>
          <a:p>
            <a:pPr>
              <a:spcBef>
                <a:spcPts val="0"/>
              </a:spcBef>
              <a:spcAft>
                <a:spcPts val="600"/>
              </a:spcAft>
            </a:pPr>
            <a:r>
              <a:rPr lang="en-GB" sz="2000"/>
              <a:t>Theory of Change (TOC) is a methodology for planning, monitoring, and evaluating any initiative. It enables the responsible team to clearly consider and highlight any complexities, and to agree these with relevant stakeholders. </a:t>
            </a:r>
            <a:r>
              <a:rPr lang="en-US" sz="2000"/>
              <a:t> </a:t>
            </a:r>
            <a:endParaRPr lang="en-US" sz="2000">
              <a:cs typeface="Arial"/>
            </a:endParaRPr>
          </a:p>
          <a:p>
            <a:pPr>
              <a:spcBef>
                <a:spcPts val="0"/>
              </a:spcBef>
              <a:spcAft>
                <a:spcPts val="600"/>
              </a:spcAft>
            </a:pPr>
            <a:endParaRPr lang="en-US" sz="2000">
              <a:cs typeface="Arial"/>
            </a:endParaRPr>
          </a:p>
          <a:p>
            <a:pPr>
              <a:spcBef>
                <a:spcPts val="0"/>
              </a:spcBef>
              <a:spcAft>
                <a:spcPts val="600"/>
              </a:spcAft>
            </a:pPr>
            <a:r>
              <a:rPr lang="en-GB" sz="2000"/>
              <a:t>It strengthens decision-making processes by ensuring all stakeholders are aligned and that you have identified existing evidence, assumptions, and associated risks.</a:t>
            </a:r>
            <a:r>
              <a:rPr lang="en-US" sz="2000"/>
              <a:t> </a:t>
            </a:r>
            <a:endParaRPr lang="en-US" sz="2000">
              <a:cs typeface="Arial"/>
            </a:endParaRPr>
          </a:p>
          <a:p>
            <a:pPr>
              <a:spcBef>
                <a:spcPts val="0"/>
              </a:spcBef>
              <a:spcAft>
                <a:spcPts val="600"/>
              </a:spcAft>
            </a:pPr>
            <a:endParaRPr lang="en-GB" sz="2000">
              <a:cs typeface="Arial"/>
            </a:endParaRPr>
          </a:p>
          <a:p>
            <a:pPr>
              <a:spcBef>
                <a:spcPts val="0"/>
              </a:spcBef>
              <a:spcAft>
                <a:spcPts val="600"/>
              </a:spcAft>
            </a:pPr>
            <a:r>
              <a:rPr lang="en-GB" sz="2000"/>
              <a:t>TOC refers to both a planning process and the end-product of that process.</a:t>
            </a:r>
            <a:endParaRPr lang="en-US" sz="2000"/>
          </a:p>
        </p:txBody>
      </p:sp>
      <p:sp>
        <p:nvSpPr>
          <p:cNvPr id="6" name="Thought Bubble: Cloud 5">
            <a:extLst>
              <a:ext uri="{FF2B5EF4-FFF2-40B4-BE49-F238E27FC236}">
                <a16:creationId xmlns:a16="http://schemas.microsoft.com/office/drawing/2014/main" id="{5F8F0BA9-04AD-8DB5-6F3B-16C5C8A5B31E}"/>
              </a:ext>
            </a:extLst>
          </p:cNvPr>
          <p:cNvSpPr/>
          <p:nvPr/>
        </p:nvSpPr>
        <p:spPr>
          <a:xfrm>
            <a:off x="6362885" y="360779"/>
            <a:ext cx="2277618" cy="1247061"/>
          </a:xfrm>
          <a:prstGeom prst="cloudCallout">
            <a:avLst>
              <a:gd name="adj1" fmla="val -21615"/>
              <a:gd name="adj2" fmla="val 72379"/>
            </a:avLst>
          </a:prstGeom>
          <a:ln>
            <a:solidFill>
              <a:srgbClr val="F46A2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err="1">
                <a:solidFill>
                  <a:srgbClr val="003D59"/>
                </a:solidFill>
              </a:rPr>
              <a:t>Slido</a:t>
            </a:r>
            <a:r>
              <a:rPr lang="en-GB">
                <a:solidFill>
                  <a:srgbClr val="003D59"/>
                </a:solidFill>
              </a:rPr>
              <a:t>: #298</a:t>
            </a:r>
          </a:p>
        </p:txBody>
      </p:sp>
      <p:sp>
        <p:nvSpPr>
          <p:cNvPr id="2" name="Footer Placeholder 3">
            <a:extLst>
              <a:ext uri="{FF2B5EF4-FFF2-40B4-BE49-F238E27FC236}">
                <a16:creationId xmlns:a16="http://schemas.microsoft.com/office/drawing/2014/main" id="{41F4F198-D43B-DB98-A5F2-2C8B12C1D93B}"/>
              </a:ext>
              <a:ext uri="{C183D7F6-B498-43B3-948B-1728B52AA6E4}">
                <adec:decorative xmlns:adec="http://schemas.microsoft.com/office/drawing/2017/decorative" val="0"/>
              </a:ext>
            </a:extLst>
          </p:cNvPr>
          <p:cNvSpPr>
            <a:spLocks noGrp="1"/>
          </p:cNvSpPr>
          <p:nvPr>
            <p:ph type="ftr" sz="quarter" idx="11"/>
          </p:nvPr>
        </p:nvSpPr>
        <p:spPr>
          <a:xfrm>
            <a:off x="407989" y="6355798"/>
            <a:ext cx="5902961" cy="365125"/>
          </a:xfrm>
        </p:spPr>
        <p:txBody>
          <a:bodyPr/>
          <a:lstStyle/>
          <a:p>
            <a:r>
              <a:rPr lang="en-GB"/>
              <a:t>An introduction to Theory of Change</a:t>
            </a:r>
          </a:p>
        </p:txBody>
      </p:sp>
      <p:sp>
        <p:nvSpPr>
          <p:cNvPr id="23" name="Slide Number Placeholder 5">
            <a:extLst>
              <a:ext uri="{FF2B5EF4-FFF2-40B4-BE49-F238E27FC236}">
                <a16:creationId xmlns:a16="http://schemas.microsoft.com/office/drawing/2014/main" id="{48233F02-1898-3BA2-B70B-E7A8D22FBD4F}"/>
              </a:ext>
              <a:ext uri="{C183D7F6-B498-43B3-948B-1728B52AA6E4}">
                <adec:decorative xmlns:adec="http://schemas.microsoft.com/office/drawing/2017/decorative" val="0"/>
              </a:ext>
            </a:extLst>
          </p:cNvPr>
          <p:cNvSpPr>
            <a:spLocks noGrp="1"/>
          </p:cNvSpPr>
          <p:nvPr>
            <p:ph type="sldNum" sz="quarter" idx="14"/>
          </p:nvPr>
        </p:nvSpPr>
        <p:spPr>
          <a:xfrm>
            <a:off x="6310950" y="6355798"/>
            <a:ext cx="675640" cy="365125"/>
          </a:xfrm>
        </p:spPr>
        <p:txBody>
          <a:bodyPr/>
          <a:lstStyle/>
          <a:p>
            <a:pPr>
              <a:spcAft>
                <a:spcPts val="600"/>
              </a:spcAft>
            </a:pPr>
            <a:fld id="{8830C921-2C29-4BA0-AE9C-E05DF8ECBB1F}" type="slidenum">
              <a:rPr lang="en-GB" smtClean="0"/>
              <a:pPr>
                <a:spcAft>
                  <a:spcPts val="600"/>
                </a:spcAft>
              </a:pPr>
              <a:t>5</a:t>
            </a:fld>
            <a:endParaRPr lang="en-GB"/>
          </a:p>
        </p:txBody>
      </p:sp>
    </p:spTree>
    <p:extLst>
      <p:ext uri="{BB962C8B-B14F-4D97-AF65-F5344CB8AC3E}">
        <p14:creationId xmlns:p14="http://schemas.microsoft.com/office/powerpoint/2010/main" val="14624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3CCC51-88C7-47CE-97A4-77A903222901}"/>
              </a:ext>
            </a:extLst>
          </p:cNvPr>
          <p:cNvSpPr>
            <a:spLocks noGrp="1"/>
          </p:cNvSpPr>
          <p:nvPr>
            <p:ph type="title"/>
          </p:nvPr>
        </p:nvSpPr>
        <p:spPr/>
        <p:txBody>
          <a:bodyPr/>
          <a:lstStyle/>
          <a:p>
            <a:r>
              <a:rPr lang="en-GB" dirty="0">
                <a:latin typeface="Arial Rounded MT Bold"/>
              </a:rPr>
              <a:t>A common Theory of Change</a:t>
            </a:r>
            <a:endParaRPr lang="en-GB" dirty="0"/>
          </a:p>
        </p:txBody>
      </p:sp>
      <p:sp>
        <p:nvSpPr>
          <p:cNvPr id="4" name="Rectangle: Rounded Corners 3">
            <a:extLst>
              <a:ext uri="{FF2B5EF4-FFF2-40B4-BE49-F238E27FC236}">
                <a16:creationId xmlns:a16="http://schemas.microsoft.com/office/drawing/2014/main" id="{DF491F3A-49C7-8244-B50A-7A03F1DA8828}"/>
              </a:ext>
            </a:extLst>
          </p:cNvPr>
          <p:cNvSpPr/>
          <p:nvPr/>
        </p:nvSpPr>
        <p:spPr>
          <a:xfrm>
            <a:off x="1066947" y="1877785"/>
            <a:ext cx="2237014" cy="3396343"/>
          </a:xfrm>
          <a:prstGeom prst="roundRect">
            <a:avLst/>
          </a:prstGeom>
          <a:solidFill>
            <a:srgbClr val="003D59"/>
          </a:solidFill>
          <a:ln>
            <a:solidFill>
              <a:srgbClr val="003D59"/>
            </a:solid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n-GB" sz="2000"/>
              <a:t>Information is provided</a:t>
            </a:r>
          </a:p>
        </p:txBody>
      </p:sp>
      <p:sp>
        <p:nvSpPr>
          <p:cNvPr id="11" name="Thought Bubble: Cloud 10">
            <a:extLst>
              <a:ext uri="{FF2B5EF4-FFF2-40B4-BE49-F238E27FC236}">
                <a16:creationId xmlns:a16="http://schemas.microsoft.com/office/drawing/2014/main" id="{7EC7CDC6-DCA8-0510-7CEA-7EE068F5D6D5}"/>
              </a:ext>
            </a:extLst>
          </p:cNvPr>
          <p:cNvSpPr/>
          <p:nvPr/>
        </p:nvSpPr>
        <p:spPr>
          <a:xfrm>
            <a:off x="678628" y="4615090"/>
            <a:ext cx="2838928" cy="1379907"/>
          </a:xfrm>
          <a:prstGeom prst="cloudCallout">
            <a:avLst>
              <a:gd name="adj1" fmla="val -21615"/>
              <a:gd name="adj2" fmla="val 72379"/>
            </a:avLst>
          </a:prstGeom>
          <a:ln>
            <a:solidFill>
              <a:srgbClr val="F46A2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a:t>But people don’t usually act on information...?</a:t>
            </a:r>
          </a:p>
        </p:txBody>
      </p:sp>
      <p:sp>
        <p:nvSpPr>
          <p:cNvPr id="7" name="Rectangle: Rounded Corners 6">
            <a:extLst>
              <a:ext uri="{FF2B5EF4-FFF2-40B4-BE49-F238E27FC236}">
                <a16:creationId xmlns:a16="http://schemas.microsoft.com/office/drawing/2014/main" id="{E83197FC-2E3F-7CCC-6863-9E79FAB29EF0}"/>
              </a:ext>
            </a:extLst>
          </p:cNvPr>
          <p:cNvSpPr/>
          <p:nvPr/>
        </p:nvSpPr>
        <p:spPr>
          <a:xfrm>
            <a:off x="4977493" y="1877784"/>
            <a:ext cx="2237014" cy="3396343"/>
          </a:xfrm>
          <a:prstGeom prst="roundRect">
            <a:avLst/>
          </a:prstGeom>
          <a:solidFill>
            <a:srgbClr val="003D59"/>
          </a:solidFill>
          <a:ln>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Awareness and knowledge is raised</a:t>
            </a:r>
          </a:p>
        </p:txBody>
      </p:sp>
      <p:sp>
        <p:nvSpPr>
          <p:cNvPr id="13" name="Thought Bubble: Cloud 12">
            <a:extLst>
              <a:ext uri="{FF2B5EF4-FFF2-40B4-BE49-F238E27FC236}">
                <a16:creationId xmlns:a16="http://schemas.microsoft.com/office/drawing/2014/main" id="{83B41FA0-D114-36A3-5DC6-2A5669AC3292}"/>
              </a:ext>
            </a:extLst>
          </p:cNvPr>
          <p:cNvSpPr/>
          <p:nvPr/>
        </p:nvSpPr>
        <p:spPr>
          <a:xfrm>
            <a:off x="3929450" y="1480536"/>
            <a:ext cx="2339546" cy="1379907"/>
          </a:xfrm>
          <a:prstGeom prst="cloudCallout">
            <a:avLst>
              <a:gd name="adj1" fmla="val -23011"/>
              <a:gd name="adj2" fmla="val 78022"/>
            </a:avLst>
          </a:prstGeom>
          <a:ln>
            <a:solidFill>
              <a:srgbClr val="F46A2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a:t>What else might prompt change?</a:t>
            </a:r>
          </a:p>
        </p:txBody>
      </p:sp>
      <p:sp>
        <p:nvSpPr>
          <p:cNvPr id="12" name="Thought Bubble: Cloud 11">
            <a:extLst>
              <a:ext uri="{FF2B5EF4-FFF2-40B4-BE49-F238E27FC236}">
                <a16:creationId xmlns:a16="http://schemas.microsoft.com/office/drawing/2014/main" id="{039FF82C-EDDD-1BF4-6A85-6581B8BAB5A5}"/>
              </a:ext>
            </a:extLst>
          </p:cNvPr>
          <p:cNvSpPr/>
          <p:nvPr/>
        </p:nvSpPr>
        <p:spPr>
          <a:xfrm>
            <a:off x="5474702" y="4615091"/>
            <a:ext cx="2509969" cy="1379907"/>
          </a:xfrm>
          <a:prstGeom prst="cloudCallout">
            <a:avLst>
              <a:gd name="adj1" fmla="val 25444"/>
              <a:gd name="adj2" fmla="val 70261"/>
            </a:avLst>
          </a:prstGeom>
          <a:ln>
            <a:solidFill>
              <a:srgbClr val="F46A2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a:t>What else is going on in their lives?</a:t>
            </a:r>
          </a:p>
        </p:txBody>
      </p:sp>
      <p:sp>
        <p:nvSpPr>
          <p:cNvPr id="8" name="Rectangle: Rounded Corners 7">
            <a:extLst>
              <a:ext uri="{FF2B5EF4-FFF2-40B4-BE49-F238E27FC236}">
                <a16:creationId xmlns:a16="http://schemas.microsoft.com/office/drawing/2014/main" id="{03458EA3-3BE9-34A2-E59D-AAAA1AC9CE03}"/>
              </a:ext>
            </a:extLst>
          </p:cNvPr>
          <p:cNvSpPr/>
          <p:nvPr/>
        </p:nvSpPr>
        <p:spPr>
          <a:xfrm>
            <a:off x="8888039" y="1877784"/>
            <a:ext cx="2237014" cy="3396343"/>
          </a:xfrm>
          <a:prstGeom prst="roundRect">
            <a:avLst/>
          </a:prstGeom>
          <a:solidFill>
            <a:srgbClr val="003D59"/>
          </a:solidFill>
          <a:ln>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People change their behaviour (the way we want them to)</a:t>
            </a:r>
          </a:p>
        </p:txBody>
      </p:sp>
      <p:sp>
        <p:nvSpPr>
          <p:cNvPr id="14" name="Thought Bubble: Cloud 13">
            <a:extLst>
              <a:ext uri="{FF2B5EF4-FFF2-40B4-BE49-F238E27FC236}">
                <a16:creationId xmlns:a16="http://schemas.microsoft.com/office/drawing/2014/main" id="{F9677820-9091-0115-43CF-F53FC86E6039}"/>
              </a:ext>
            </a:extLst>
          </p:cNvPr>
          <p:cNvSpPr/>
          <p:nvPr/>
        </p:nvSpPr>
        <p:spPr>
          <a:xfrm>
            <a:off x="9258153" y="4459704"/>
            <a:ext cx="2509969" cy="1266079"/>
          </a:xfrm>
          <a:prstGeom prst="cloudCallout">
            <a:avLst>
              <a:gd name="adj1" fmla="val 30808"/>
              <a:gd name="adj2" fmla="val 75653"/>
            </a:avLst>
          </a:prstGeom>
          <a:ln>
            <a:solidFill>
              <a:srgbClr val="F46A2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a:t>Why would they? Why should they?</a:t>
            </a:r>
          </a:p>
        </p:txBody>
      </p:sp>
      <p:sp>
        <p:nvSpPr>
          <p:cNvPr id="9" name="Arrow: Right 8">
            <a:extLst>
              <a:ext uri="{FF2B5EF4-FFF2-40B4-BE49-F238E27FC236}">
                <a16:creationId xmlns:a16="http://schemas.microsoft.com/office/drawing/2014/main" id="{79AADB28-0A03-879F-8D3A-2AD11A442D0F}"/>
              </a:ext>
              <a:ext uri="{C183D7F6-B498-43B3-948B-1728B52AA6E4}">
                <adec:decorative xmlns:adec="http://schemas.microsoft.com/office/drawing/2017/decorative" val="1"/>
              </a:ext>
            </a:extLst>
          </p:cNvPr>
          <p:cNvSpPr/>
          <p:nvPr/>
        </p:nvSpPr>
        <p:spPr>
          <a:xfrm>
            <a:off x="3608688" y="3184069"/>
            <a:ext cx="1064078" cy="783771"/>
          </a:xfrm>
          <a:prstGeom prst="rightArrow">
            <a:avLst/>
          </a:prstGeom>
          <a:solidFill>
            <a:srgbClr val="F46A25"/>
          </a:solidFill>
          <a:ln>
            <a:solidFill>
              <a:srgbClr val="FF6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17A933E9-E531-B038-0C7A-39BF1510522D}"/>
              </a:ext>
              <a:ext uri="{C183D7F6-B498-43B3-948B-1728B52AA6E4}">
                <adec:decorative xmlns:adec="http://schemas.microsoft.com/office/drawing/2017/decorative" val="1"/>
              </a:ext>
            </a:extLst>
          </p:cNvPr>
          <p:cNvSpPr/>
          <p:nvPr/>
        </p:nvSpPr>
        <p:spPr>
          <a:xfrm>
            <a:off x="7519234" y="3184068"/>
            <a:ext cx="1064078" cy="783771"/>
          </a:xfrm>
          <a:prstGeom prst="rightArrow">
            <a:avLst/>
          </a:prstGeom>
          <a:solidFill>
            <a:srgbClr val="F46A25"/>
          </a:solidFill>
          <a:ln>
            <a:solidFill>
              <a:srgbClr val="FF6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D5048197-B35C-BE81-0154-7B4467D7C181}"/>
              </a:ext>
            </a:extLst>
          </p:cNvPr>
          <p:cNvSpPr txBox="1"/>
          <p:nvPr/>
        </p:nvSpPr>
        <p:spPr>
          <a:xfrm>
            <a:off x="7519234" y="6495730"/>
            <a:ext cx="2092411" cy="307777"/>
          </a:xfrm>
          <a:prstGeom prst="rect">
            <a:avLst/>
          </a:prstGeom>
          <a:noFill/>
        </p:spPr>
        <p:txBody>
          <a:bodyPr wrap="square">
            <a:spAutoFit/>
          </a:bodyPr>
          <a:lstStyle/>
          <a:p>
            <a:r>
              <a:rPr lang="en-GB" sz="1400" b="0" i="0">
                <a:solidFill>
                  <a:srgbClr val="000000"/>
                </a:solidFill>
                <a:effectLst/>
                <a:latin typeface="Arial" panose="020B0604020202020204" pitchFamily="34" charset="0"/>
                <a:hlinkClick r:id="rId3"/>
              </a:rPr>
              <a:t>www.intdevalliance.scot</a:t>
            </a:r>
            <a:endParaRPr lang="en-GB" sz="1400"/>
          </a:p>
        </p:txBody>
      </p:sp>
      <p:sp>
        <p:nvSpPr>
          <p:cNvPr id="19" name="Footer Placeholder 3">
            <a:extLst>
              <a:ext uri="{FF2B5EF4-FFF2-40B4-BE49-F238E27FC236}">
                <a16:creationId xmlns:a16="http://schemas.microsoft.com/office/drawing/2014/main" id="{ED1CB191-E9F9-B090-A1F1-F5F36B220DD0}"/>
              </a:ext>
              <a:ext uri="{C183D7F6-B498-43B3-948B-1728B52AA6E4}">
                <adec:decorative xmlns:adec="http://schemas.microsoft.com/office/drawing/2017/decorative" val="1"/>
              </a:ext>
            </a:extLst>
          </p:cNvPr>
          <p:cNvSpPr>
            <a:spLocks noGrp="1"/>
          </p:cNvSpPr>
          <p:nvPr>
            <p:ph type="ftr" sz="quarter" idx="11"/>
          </p:nvPr>
        </p:nvSpPr>
        <p:spPr>
          <a:xfrm>
            <a:off x="407989" y="6355798"/>
            <a:ext cx="5902961" cy="365125"/>
          </a:xfrm>
        </p:spPr>
        <p:txBody>
          <a:bodyPr/>
          <a:lstStyle/>
          <a:p>
            <a:r>
              <a:rPr lang="en-GB"/>
              <a:t>An introduction to Theory of Change</a:t>
            </a:r>
          </a:p>
        </p:txBody>
      </p:sp>
    </p:spTree>
    <p:extLst>
      <p:ext uri="{BB962C8B-B14F-4D97-AF65-F5344CB8AC3E}">
        <p14:creationId xmlns:p14="http://schemas.microsoft.com/office/powerpoint/2010/main" val="1303271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C6BE6F2-4181-425C-8AD0-B737A4F48889}"/>
              </a:ext>
            </a:extLst>
          </p:cNvPr>
          <p:cNvSpPr>
            <a:spLocks noGrp="1"/>
          </p:cNvSpPr>
          <p:nvPr>
            <p:ph type="title"/>
          </p:nvPr>
        </p:nvSpPr>
        <p:spPr>
          <a:xfrm>
            <a:off x="407988" y="339127"/>
            <a:ext cx="5367337" cy="1061003"/>
          </a:xfrm>
          <a:solidFill>
            <a:schemeClr val="bg1"/>
          </a:solidFill>
        </p:spPr>
        <p:txBody>
          <a:bodyPr anchor="b">
            <a:normAutofit/>
          </a:bodyPr>
          <a:lstStyle/>
          <a:p>
            <a:r>
              <a:rPr lang="en-GB" dirty="0"/>
              <a:t>Make implicit assumptions explicit</a:t>
            </a:r>
          </a:p>
        </p:txBody>
      </p:sp>
      <p:sp>
        <p:nvSpPr>
          <p:cNvPr id="10" name="Text Placeholder 9">
            <a:extLst>
              <a:ext uri="{FF2B5EF4-FFF2-40B4-BE49-F238E27FC236}">
                <a16:creationId xmlns:a16="http://schemas.microsoft.com/office/drawing/2014/main" id="{152D847C-9069-43C7-BD79-5E918AE1933E}"/>
              </a:ext>
            </a:extLst>
          </p:cNvPr>
          <p:cNvSpPr>
            <a:spLocks noGrp="1"/>
          </p:cNvSpPr>
          <p:nvPr>
            <p:ph type="body" sz="quarter" idx="13"/>
          </p:nvPr>
        </p:nvSpPr>
        <p:spPr>
          <a:xfrm>
            <a:off x="407988" y="1707435"/>
            <a:ext cx="5367337" cy="4702000"/>
          </a:xfrm>
          <a:solidFill>
            <a:schemeClr val="bg1"/>
          </a:solidFill>
        </p:spPr>
        <p:txBody>
          <a:bodyPr vert="horz" lIns="91440" tIns="45720" rIns="91440" bIns="45720" rtlCol="0" anchor="t">
            <a:normAutofit/>
          </a:bodyPr>
          <a:lstStyle/>
          <a:p>
            <a:pPr marL="0" indent="0" algn="l" rtl="0" fontAlgn="base">
              <a:buNone/>
            </a:pPr>
            <a:r>
              <a:rPr lang="en-GB" sz="2000" b="1" i="0" u="none" strike="noStrike">
                <a:effectLst/>
              </a:rPr>
              <a:t>Interventions operate within wider contexts</a:t>
            </a:r>
            <a:r>
              <a:rPr lang="en-US" sz="2000" b="0" i="0">
                <a:effectLst/>
              </a:rPr>
              <a:t>​</a:t>
            </a:r>
            <a:endParaRPr lang="en-GB" sz="2000" b="0" i="0">
              <a:effectLst/>
            </a:endParaRPr>
          </a:p>
          <a:p>
            <a:pPr fontAlgn="base"/>
            <a:r>
              <a:rPr lang="en-GB" sz="2000" b="0" i="0" u="none" strike="noStrike">
                <a:effectLst/>
              </a:rPr>
              <a:t>What is the context in the real world?</a:t>
            </a:r>
            <a:r>
              <a:rPr lang="en-US" sz="2000" b="0" i="0">
                <a:effectLst/>
              </a:rPr>
              <a:t>​</a:t>
            </a:r>
          </a:p>
          <a:p>
            <a:pPr fontAlgn="base"/>
            <a:r>
              <a:rPr lang="en-GB" sz="2000" b="0" i="0" u="none" strike="noStrike">
                <a:effectLst/>
              </a:rPr>
              <a:t>Are the directions of change linear? </a:t>
            </a:r>
            <a:r>
              <a:rPr lang="en-US" sz="2000" b="0" i="0">
                <a:effectLst/>
              </a:rPr>
              <a:t>​</a:t>
            </a:r>
          </a:p>
          <a:p>
            <a:pPr fontAlgn="base"/>
            <a:r>
              <a:rPr lang="en-GB" sz="2000" b="0" i="0" u="none" strike="noStrike">
                <a:effectLst/>
              </a:rPr>
              <a:t>What assumptions are being made about each element of the TOC?</a:t>
            </a:r>
            <a:r>
              <a:rPr lang="en-US" sz="2000" b="0" i="0">
                <a:effectLst/>
              </a:rPr>
              <a:t>​</a:t>
            </a:r>
          </a:p>
          <a:p>
            <a:pPr fontAlgn="base"/>
            <a:r>
              <a:rPr lang="en-GB" sz="2000" b="0" i="0" u="none" strike="noStrike">
                <a:effectLst/>
              </a:rPr>
              <a:t>What evidence do you have to support these assumptions?</a:t>
            </a:r>
            <a:r>
              <a:rPr lang="en-US" sz="2000" b="0" i="0">
                <a:effectLst/>
              </a:rPr>
              <a:t>​</a:t>
            </a:r>
          </a:p>
          <a:p>
            <a:pPr fontAlgn="base"/>
            <a:r>
              <a:rPr lang="en-GB" sz="2000" b="0" i="0" u="none" strike="noStrike">
                <a:effectLst/>
              </a:rPr>
              <a:t>What are the consequences if these assumptions are false?</a:t>
            </a:r>
            <a:r>
              <a:rPr lang="en-US" sz="2000" b="0" i="0">
                <a:effectLst/>
              </a:rPr>
              <a:t>​</a:t>
            </a:r>
          </a:p>
          <a:p>
            <a:pPr fontAlgn="base"/>
            <a:r>
              <a:rPr lang="en-GB" sz="2000" b="0" i="0" u="none" strike="noStrike">
                <a:effectLst/>
              </a:rPr>
              <a:t>What are the rationales for all preconditions and activities</a:t>
            </a:r>
            <a:endParaRPr lang="en-US" sz="2000" b="0" i="0">
              <a:effectLst/>
            </a:endParaRPr>
          </a:p>
        </p:txBody>
      </p:sp>
      <p:sp>
        <p:nvSpPr>
          <p:cNvPr id="23" name="Slide Number Placeholder 5">
            <a:extLst>
              <a:ext uri="{FF2B5EF4-FFF2-40B4-BE49-F238E27FC236}">
                <a16:creationId xmlns:a16="http://schemas.microsoft.com/office/drawing/2014/main" id="{48233F02-1898-3BA2-B70B-E7A8D22FBD4F}"/>
              </a:ext>
            </a:extLst>
          </p:cNvPr>
          <p:cNvSpPr>
            <a:spLocks noGrp="1"/>
          </p:cNvSpPr>
          <p:nvPr>
            <p:ph type="sldNum" sz="quarter" idx="14"/>
          </p:nvPr>
        </p:nvSpPr>
        <p:spPr>
          <a:xfrm>
            <a:off x="6310950" y="6355798"/>
            <a:ext cx="675640" cy="365125"/>
          </a:xfrm>
        </p:spPr>
        <p:txBody>
          <a:bodyPr/>
          <a:lstStyle/>
          <a:p>
            <a:pPr>
              <a:spcAft>
                <a:spcPts val="600"/>
              </a:spcAft>
            </a:pPr>
            <a:fld id="{8830C921-2C29-4BA0-AE9C-E05DF8ECBB1F}" type="slidenum">
              <a:rPr lang="en-GB" smtClean="0"/>
              <a:pPr>
                <a:spcAft>
                  <a:spcPts val="600"/>
                </a:spcAft>
              </a:pPr>
              <a:t>7</a:t>
            </a:fld>
            <a:endParaRPr lang="en-GB"/>
          </a:p>
        </p:txBody>
      </p:sp>
      <p:pic>
        <p:nvPicPr>
          <p:cNvPr id="1028" name="Picture 4" descr="Cartoon with the title &quot;We live in a changing world&quot;. There is a sketch of a car on a road driving towards a sign with &quot;Road our landslide&quot; and the text beneath &quot;Relax! I know this road perfectly! I've ben driving it all my life!&quot;">
            <a:extLst>
              <a:ext uri="{FF2B5EF4-FFF2-40B4-BE49-F238E27FC236}">
                <a16:creationId xmlns:a16="http://schemas.microsoft.com/office/drawing/2014/main" id="{4A273193-B7F6-7D20-C043-CB4BE73F63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148" y="869478"/>
            <a:ext cx="3920376" cy="511904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3">
            <a:extLst>
              <a:ext uri="{FF2B5EF4-FFF2-40B4-BE49-F238E27FC236}">
                <a16:creationId xmlns:a16="http://schemas.microsoft.com/office/drawing/2014/main" id="{2DA3CB0D-8CB1-2040-038B-48BEB58AC527}"/>
              </a:ext>
            </a:extLst>
          </p:cNvPr>
          <p:cNvSpPr>
            <a:spLocks noGrp="1"/>
          </p:cNvSpPr>
          <p:nvPr>
            <p:ph type="ftr" sz="quarter" idx="11"/>
          </p:nvPr>
        </p:nvSpPr>
        <p:spPr>
          <a:xfrm>
            <a:off x="407989" y="6355798"/>
            <a:ext cx="5902961" cy="365125"/>
          </a:xfrm>
        </p:spPr>
        <p:txBody>
          <a:bodyPr/>
          <a:lstStyle/>
          <a:p>
            <a:r>
              <a:rPr lang="en-GB"/>
              <a:t>An introduction to Theory of Change</a:t>
            </a:r>
          </a:p>
        </p:txBody>
      </p:sp>
    </p:spTree>
    <p:extLst>
      <p:ext uri="{BB962C8B-B14F-4D97-AF65-F5344CB8AC3E}">
        <p14:creationId xmlns:p14="http://schemas.microsoft.com/office/powerpoint/2010/main" val="3618800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0647CAF-6590-474C-B7D3-8A5D63AECED0}"/>
              </a:ext>
            </a:extLst>
          </p:cNvPr>
          <p:cNvSpPr>
            <a:spLocks noGrp="1"/>
          </p:cNvSpPr>
          <p:nvPr>
            <p:ph type="title"/>
          </p:nvPr>
        </p:nvSpPr>
        <p:spPr/>
        <p:txBody>
          <a:bodyPr/>
          <a:lstStyle/>
          <a:p>
            <a:r>
              <a:rPr lang="en-GB" dirty="0"/>
              <a:t>Factors affecting TOC approach </a:t>
            </a:r>
          </a:p>
        </p:txBody>
      </p:sp>
      <p:sp>
        <p:nvSpPr>
          <p:cNvPr id="2" name="Text Placeholder 13">
            <a:extLst>
              <a:ext uri="{FF2B5EF4-FFF2-40B4-BE49-F238E27FC236}">
                <a16:creationId xmlns:a16="http://schemas.microsoft.com/office/drawing/2014/main" id="{EFE9770E-A2C8-A30C-26AB-E4E9F011D479}"/>
              </a:ext>
            </a:extLst>
          </p:cNvPr>
          <p:cNvSpPr>
            <a:spLocks noGrp="1"/>
          </p:cNvSpPr>
          <p:nvPr>
            <p:ph type="body" sz="quarter" idx="14"/>
          </p:nvPr>
        </p:nvSpPr>
        <p:spPr>
          <a:xfrm>
            <a:off x="407988" y="1690688"/>
            <a:ext cx="9930500" cy="859472"/>
          </a:xfrm>
        </p:spPr>
        <p:txBody>
          <a:bodyPr/>
          <a:lstStyle/>
          <a:p>
            <a:pPr marL="0" indent="0">
              <a:buNone/>
            </a:pPr>
            <a:r>
              <a:rPr lang="en-GB" sz="1800" i="1">
                <a:solidFill>
                  <a:srgbClr val="15355C"/>
                </a:solidFill>
              </a:rPr>
              <a:t>“</a:t>
            </a:r>
            <a:r>
              <a:rPr lang="en-GB" sz="1800" b="0" i="1" u="none" strike="noStrike">
                <a:solidFill>
                  <a:srgbClr val="15355C"/>
                </a:solidFill>
                <a:effectLst/>
              </a:rPr>
              <a:t>Would you tell me, please, which way I ought to go from here?”</a:t>
            </a:r>
          </a:p>
          <a:p>
            <a:pPr marL="0" indent="0">
              <a:buNone/>
            </a:pPr>
            <a:r>
              <a:rPr lang="en-GB" sz="1800" b="0" i="1" u="none" strike="noStrike">
                <a:solidFill>
                  <a:srgbClr val="15355C"/>
                </a:solidFill>
                <a:effectLst/>
              </a:rPr>
              <a:t>“That depends a good deal on where you want to get to.” </a:t>
            </a:r>
            <a:r>
              <a:rPr lang="en-GB" sz="1800" b="0" u="none" strike="noStrike">
                <a:solidFill>
                  <a:srgbClr val="15355C"/>
                </a:solidFill>
                <a:effectLst/>
              </a:rPr>
              <a:t>― Lewis Carroll, Alice in Wonderland </a:t>
            </a:r>
            <a:endParaRPr lang="en-GB"/>
          </a:p>
        </p:txBody>
      </p:sp>
      <p:sp>
        <p:nvSpPr>
          <p:cNvPr id="18" name="Text Placeholder 17">
            <a:extLst>
              <a:ext uri="{FF2B5EF4-FFF2-40B4-BE49-F238E27FC236}">
                <a16:creationId xmlns:a16="http://schemas.microsoft.com/office/drawing/2014/main" id="{5573AE95-3B11-4C7B-BCC2-67713509CBAB}"/>
              </a:ext>
            </a:extLst>
          </p:cNvPr>
          <p:cNvSpPr>
            <a:spLocks noGrp="1"/>
          </p:cNvSpPr>
          <p:nvPr>
            <p:ph type="body" sz="quarter" idx="18"/>
          </p:nvPr>
        </p:nvSpPr>
        <p:spPr/>
        <p:txBody>
          <a:bodyPr/>
          <a:lstStyle/>
          <a:p>
            <a:r>
              <a:rPr lang="en-GB"/>
              <a:t>Purpose of TOC</a:t>
            </a:r>
          </a:p>
        </p:txBody>
      </p:sp>
      <p:sp>
        <p:nvSpPr>
          <p:cNvPr id="19" name="Text Placeholder 18">
            <a:extLst>
              <a:ext uri="{FF2B5EF4-FFF2-40B4-BE49-F238E27FC236}">
                <a16:creationId xmlns:a16="http://schemas.microsoft.com/office/drawing/2014/main" id="{A6FCF784-8E1E-4EDD-A4D4-C40C849FC9BA}"/>
              </a:ext>
            </a:extLst>
          </p:cNvPr>
          <p:cNvSpPr>
            <a:spLocks noGrp="1"/>
          </p:cNvSpPr>
          <p:nvPr>
            <p:ph type="body" sz="quarter" idx="19"/>
          </p:nvPr>
        </p:nvSpPr>
        <p:spPr/>
        <p:txBody>
          <a:bodyPr/>
          <a:lstStyle/>
          <a:p>
            <a:r>
              <a:rPr lang="en-GB"/>
              <a:t>Complexity and size of project</a:t>
            </a:r>
          </a:p>
        </p:txBody>
      </p:sp>
      <p:sp>
        <p:nvSpPr>
          <p:cNvPr id="20" name="Text Placeholder 19">
            <a:extLst>
              <a:ext uri="{FF2B5EF4-FFF2-40B4-BE49-F238E27FC236}">
                <a16:creationId xmlns:a16="http://schemas.microsoft.com/office/drawing/2014/main" id="{F775B166-E1E8-4331-A69A-AD6041AC6B5D}"/>
              </a:ext>
            </a:extLst>
          </p:cNvPr>
          <p:cNvSpPr>
            <a:spLocks noGrp="1"/>
          </p:cNvSpPr>
          <p:nvPr>
            <p:ph type="body" sz="quarter" idx="20"/>
          </p:nvPr>
        </p:nvSpPr>
        <p:spPr/>
        <p:txBody>
          <a:bodyPr/>
          <a:lstStyle/>
          <a:p>
            <a:r>
              <a:rPr lang="en-GB"/>
              <a:t>Stage of development</a:t>
            </a:r>
          </a:p>
        </p:txBody>
      </p:sp>
      <p:sp>
        <p:nvSpPr>
          <p:cNvPr id="22" name="Text Placeholder 21">
            <a:extLst>
              <a:ext uri="{FF2B5EF4-FFF2-40B4-BE49-F238E27FC236}">
                <a16:creationId xmlns:a16="http://schemas.microsoft.com/office/drawing/2014/main" id="{6A13A30F-925F-4232-9561-15977121F542}"/>
              </a:ext>
            </a:extLst>
          </p:cNvPr>
          <p:cNvSpPr>
            <a:spLocks noGrp="1"/>
          </p:cNvSpPr>
          <p:nvPr>
            <p:ph type="body" sz="quarter" idx="22"/>
          </p:nvPr>
        </p:nvSpPr>
        <p:spPr/>
        <p:txBody>
          <a:bodyPr/>
          <a:lstStyle/>
          <a:p>
            <a:r>
              <a:rPr lang="en-GB"/>
              <a:t>Availability of resources and timelines</a:t>
            </a:r>
          </a:p>
        </p:txBody>
      </p:sp>
      <p:pic>
        <p:nvPicPr>
          <p:cNvPr id="24" name="Picture Placeholder 23">
            <a:extLst>
              <a:ext uri="{FF2B5EF4-FFF2-40B4-BE49-F238E27FC236}">
                <a16:creationId xmlns:a16="http://schemas.microsoft.com/office/drawing/2014/main" id="{9931BB1C-7215-43BA-9AD2-C287CB85608F}"/>
              </a:ext>
              <a:ext uri="{C183D7F6-B498-43B3-948B-1728B52AA6E4}">
                <adec:decorative xmlns:adec="http://schemas.microsoft.com/office/drawing/2017/decorative" val="1"/>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23463" y="3205260"/>
            <a:ext cx="1629601" cy="1629601"/>
          </a:xfrm>
        </p:spPr>
      </p:pic>
      <p:pic>
        <p:nvPicPr>
          <p:cNvPr id="26" name="Picture Placeholder 25">
            <a:extLst>
              <a:ext uri="{FF2B5EF4-FFF2-40B4-BE49-F238E27FC236}">
                <a16:creationId xmlns:a16="http://schemas.microsoft.com/office/drawing/2014/main" id="{F35766EA-6C10-4C4C-A5E1-A90AE51A6697}"/>
              </a:ext>
              <a:ext uri="{C183D7F6-B498-43B3-948B-1728B52AA6E4}">
                <adec:decorative xmlns:adec="http://schemas.microsoft.com/office/drawing/2017/decorative" val="1"/>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00829" y="3205259"/>
            <a:ext cx="1629601" cy="1629601"/>
          </a:xfrm>
        </p:spPr>
      </p:pic>
      <p:pic>
        <p:nvPicPr>
          <p:cNvPr id="28" name="Picture Placeholder 27">
            <a:extLst>
              <a:ext uri="{FF2B5EF4-FFF2-40B4-BE49-F238E27FC236}">
                <a16:creationId xmlns:a16="http://schemas.microsoft.com/office/drawing/2014/main" id="{D0716CE4-2672-472A-AD4D-A3F462DF0DF6}"/>
              </a:ext>
              <a:ext uri="{C183D7F6-B498-43B3-948B-1728B52AA6E4}">
                <adec:decorative xmlns:adec="http://schemas.microsoft.com/office/drawing/2017/decorative" val="1"/>
              </a:ext>
            </a:extLst>
          </p:cNvPr>
          <p:cNvPicPr>
            <a:picLocks noGrp="1" noChangeAspect="1"/>
          </p:cNvPicPr>
          <p:nvPr>
            <p:ph type="pic" sz="quarter" idx="17"/>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49" b="49"/>
          <a:stretch>
            <a:fillRect/>
          </a:stretch>
        </p:blipFill>
        <p:spPr>
          <a:xfrm>
            <a:off x="3958179" y="3205260"/>
            <a:ext cx="1629601" cy="1629601"/>
          </a:xfrm>
        </p:spPr>
      </p:pic>
      <p:pic>
        <p:nvPicPr>
          <p:cNvPr id="30" name="Picture Placeholder 29">
            <a:extLst>
              <a:ext uri="{FF2B5EF4-FFF2-40B4-BE49-F238E27FC236}">
                <a16:creationId xmlns:a16="http://schemas.microsoft.com/office/drawing/2014/main" id="{BBB21633-A57B-4D0F-8D33-3D8B73754E8C}"/>
              </a:ext>
              <a:ext uri="{C183D7F6-B498-43B3-948B-1728B52AA6E4}">
                <adec:decorative xmlns:adec="http://schemas.microsoft.com/office/drawing/2017/decorative" val="1"/>
              </a:ext>
            </a:extLst>
          </p:cNvPr>
          <p:cNvPicPr>
            <a:picLocks noGrp="1" noChangeAspect="1"/>
          </p:cNvPicPr>
          <p:nvPr>
            <p:ph type="pic" sz="quarter" idx="21"/>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49" b="49"/>
          <a:stretch>
            <a:fillRect/>
          </a:stretch>
        </p:blipFill>
        <p:spPr>
          <a:xfrm>
            <a:off x="9688747" y="3205259"/>
            <a:ext cx="1629601" cy="1629601"/>
          </a:xfrm>
        </p:spPr>
      </p:pic>
      <p:sp>
        <p:nvSpPr>
          <p:cNvPr id="3" name="Footer Placeholder 3">
            <a:extLst>
              <a:ext uri="{FF2B5EF4-FFF2-40B4-BE49-F238E27FC236}">
                <a16:creationId xmlns:a16="http://schemas.microsoft.com/office/drawing/2014/main" id="{681228A0-065B-3F15-86D4-3407B6CDB117}"/>
              </a:ext>
              <a:ext uri="{C183D7F6-B498-43B3-948B-1728B52AA6E4}">
                <adec:decorative xmlns:adec="http://schemas.microsoft.com/office/drawing/2017/decorative" val="1"/>
              </a:ext>
            </a:extLst>
          </p:cNvPr>
          <p:cNvSpPr>
            <a:spLocks noGrp="1"/>
          </p:cNvSpPr>
          <p:nvPr>
            <p:ph type="ftr" sz="quarter" idx="11"/>
          </p:nvPr>
        </p:nvSpPr>
        <p:spPr>
          <a:xfrm>
            <a:off x="407989" y="6355798"/>
            <a:ext cx="5902961" cy="365125"/>
          </a:xfrm>
        </p:spPr>
        <p:txBody>
          <a:bodyPr/>
          <a:lstStyle/>
          <a:p>
            <a:r>
              <a:rPr lang="en-GB"/>
              <a:t>An introduction to Theory of Change</a:t>
            </a:r>
          </a:p>
        </p:txBody>
      </p:sp>
    </p:spTree>
    <p:extLst>
      <p:ext uri="{BB962C8B-B14F-4D97-AF65-F5344CB8AC3E}">
        <p14:creationId xmlns:p14="http://schemas.microsoft.com/office/powerpoint/2010/main" val="2635607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BB653-9FA6-B258-A216-49EDCE1E96C5}"/>
              </a:ext>
            </a:extLst>
          </p:cNvPr>
          <p:cNvSpPr>
            <a:spLocks noGrp="1"/>
          </p:cNvSpPr>
          <p:nvPr>
            <p:ph type="title"/>
          </p:nvPr>
        </p:nvSpPr>
        <p:spPr>
          <a:xfrm>
            <a:off x="407988" y="870376"/>
            <a:ext cx="2300378" cy="529754"/>
          </a:xfrm>
          <a:solidFill>
            <a:schemeClr val="bg1"/>
          </a:solidFill>
        </p:spPr>
        <p:txBody>
          <a:bodyPr/>
          <a:lstStyle/>
          <a:p>
            <a:r>
              <a:rPr lang="en-GB" dirty="0"/>
              <a:t>Why TOC?</a:t>
            </a:r>
          </a:p>
        </p:txBody>
      </p:sp>
      <p:sp>
        <p:nvSpPr>
          <p:cNvPr id="3" name="Rectangle 2">
            <a:extLst>
              <a:ext uri="{FF2B5EF4-FFF2-40B4-BE49-F238E27FC236}">
                <a16:creationId xmlns:a16="http://schemas.microsoft.com/office/drawing/2014/main" id="{BBAEFCFA-F2D7-2349-B609-E45C0B8AB55E}"/>
              </a:ext>
              <a:ext uri="{C183D7F6-B498-43B3-948B-1728B52AA6E4}">
                <adec:decorative xmlns:adec="http://schemas.microsoft.com/office/drawing/2017/decorative" val="1"/>
              </a:ext>
            </a:extLst>
          </p:cNvPr>
          <p:cNvSpPr/>
          <p:nvPr/>
        </p:nvSpPr>
        <p:spPr>
          <a:xfrm>
            <a:off x="592184" y="3553097"/>
            <a:ext cx="4963885" cy="487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661FF2AC-FC58-B4A7-1B98-7701F24F4AB6}"/>
              </a:ext>
            </a:extLst>
          </p:cNvPr>
          <p:cNvSpPr>
            <a:spLocks noGrp="1"/>
          </p:cNvSpPr>
          <p:nvPr>
            <p:ph type="body" sz="quarter" idx="13"/>
          </p:nvPr>
        </p:nvSpPr>
        <p:spPr>
          <a:xfrm>
            <a:off x="415382" y="1587074"/>
            <a:ext cx="5367337" cy="4400550"/>
          </a:xfrm>
          <a:noFill/>
        </p:spPr>
        <p:txBody>
          <a:bodyPr anchor="ctr"/>
          <a:lstStyle/>
          <a:p>
            <a:pPr algn="ctr"/>
            <a:r>
              <a:rPr lang="en-GB" dirty="0"/>
              <a:t>Avoid implementing a mistake!</a:t>
            </a:r>
          </a:p>
        </p:txBody>
      </p:sp>
      <p:pic>
        <p:nvPicPr>
          <p:cNvPr id="3074" name="Picture 2">
            <a:extLst>
              <a:ext uri="{FF2B5EF4-FFF2-40B4-BE49-F238E27FC236}">
                <a16:creationId xmlns:a16="http://schemas.microsoft.com/office/drawing/2014/main" id="{F1153F95-D6F2-CFC9-547C-9264288055D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325" y="1587074"/>
            <a:ext cx="5872457" cy="4400549"/>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9D105B97-A7E2-84A6-DB96-F2CE5B01B921}"/>
              </a:ext>
              <a:ext uri="{C183D7F6-B498-43B3-948B-1728B52AA6E4}">
                <adec:decorative xmlns:adec="http://schemas.microsoft.com/office/drawing/2017/decorative" val="1"/>
              </a:ext>
            </a:extLst>
          </p:cNvPr>
          <p:cNvSpPr>
            <a:spLocks noGrp="1"/>
          </p:cNvSpPr>
          <p:nvPr>
            <p:ph type="ftr" sz="quarter" idx="11"/>
          </p:nvPr>
        </p:nvSpPr>
        <p:spPr>
          <a:xfrm>
            <a:off x="407989" y="6355798"/>
            <a:ext cx="5902961" cy="365125"/>
          </a:xfrm>
        </p:spPr>
        <p:txBody>
          <a:bodyPr/>
          <a:lstStyle/>
          <a:p>
            <a:r>
              <a:rPr lang="en-GB"/>
              <a:t>An introduction to Theory of Change</a:t>
            </a:r>
          </a:p>
        </p:txBody>
      </p:sp>
      <p:sp>
        <p:nvSpPr>
          <p:cNvPr id="6" name="Slide Number Placeholder 5">
            <a:extLst>
              <a:ext uri="{FF2B5EF4-FFF2-40B4-BE49-F238E27FC236}">
                <a16:creationId xmlns:a16="http://schemas.microsoft.com/office/drawing/2014/main" id="{4F342013-949E-FB7C-CC79-1F9581AABF2D}"/>
              </a:ext>
              <a:ext uri="{C183D7F6-B498-43B3-948B-1728B52AA6E4}">
                <adec:decorative xmlns:adec="http://schemas.microsoft.com/office/drawing/2017/decorative" val="1"/>
              </a:ext>
            </a:extLst>
          </p:cNvPr>
          <p:cNvSpPr>
            <a:spLocks noGrp="1"/>
          </p:cNvSpPr>
          <p:nvPr>
            <p:ph type="sldNum" sz="quarter" idx="14"/>
          </p:nvPr>
        </p:nvSpPr>
        <p:spPr/>
        <p:txBody>
          <a:bodyPr/>
          <a:lstStyle/>
          <a:p>
            <a:fld id="{8830C921-2C29-4BA0-AE9C-E05DF8ECBB1F}" type="slidenum">
              <a:rPr lang="en-GB" smtClean="0"/>
              <a:pPr/>
              <a:t>9</a:t>
            </a:fld>
            <a:endParaRPr lang="en-GB"/>
          </a:p>
        </p:txBody>
      </p:sp>
    </p:spTree>
    <p:extLst>
      <p:ext uri="{BB962C8B-B14F-4D97-AF65-F5344CB8AC3E}">
        <p14:creationId xmlns:p14="http://schemas.microsoft.com/office/powerpoint/2010/main" val="3552010419"/>
      </p:ext>
    </p:extLst>
  </p:cSld>
  <p:clrMapOvr>
    <a:masterClrMapping/>
  </p:clrMapOvr>
</p:sld>
</file>

<file path=ppt/theme/theme1.xml><?xml version="1.0" encoding="utf-8"?>
<a:theme xmlns:a="http://schemas.openxmlformats.org/drawingml/2006/main" name="Office Theme">
  <a:themeElements>
    <a:clrScheme name="Custom 17">
      <a:dk1>
        <a:srgbClr val="000000"/>
      </a:dk1>
      <a:lt1>
        <a:sysClr val="window" lastClr="FFFFFF"/>
      </a:lt1>
      <a:dk2>
        <a:srgbClr val="002060"/>
      </a:dk2>
      <a:lt2>
        <a:srgbClr val="F2F2F2"/>
      </a:lt2>
      <a:accent1>
        <a:srgbClr val="F56600"/>
      </a:accent1>
      <a:accent2>
        <a:srgbClr val="2897A1"/>
      </a:accent2>
      <a:accent3>
        <a:srgbClr val="A456A4"/>
      </a:accent3>
      <a:accent4>
        <a:srgbClr val="009696"/>
      </a:accent4>
      <a:accent5>
        <a:srgbClr val="5CB578"/>
      </a:accent5>
      <a:accent6>
        <a:srgbClr val="F28A1A"/>
      </a:accent6>
      <a:hlink>
        <a:srgbClr val="002D89"/>
      </a:hlink>
      <a:folHlink>
        <a:srgbClr val="2897A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88D280C-A001-4928-9095-CD7E75379BF6}" vid="{4DF5C097-0555-4328-9A2D-9A114D01B1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2EF6741192B241A1DFC686CA1A85F7" ma:contentTypeVersion="14" ma:contentTypeDescription="Create a new document." ma:contentTypeScope="" ma:versionID="016a386b06fafd41cb6c4e5ae6558217">
  <xsd:schema xmlns:xsd="http://www.w3.org/2001/XMLSchema" xmlns:xs="http://www.w3.org/2001/XMLSchema" xmlns:p="http://schemas.microsoft.com/office/2006/metadata/properties" xmlns:ns2="1b9d420e-26a5-44ad-b4a7-0138dd901375" xmlns:ns3="f0847f24-7081-4919-873a-529e18521bf0" targetNamespace="http://schemas.microsoft.com/office/2006/metadata/properties" ma:root="true" ma:fieldsID="79aca6f49792f3bc184e7842c0fc4302" ns2:_="" ns3:_="">
    <xsd:import namespace="1b9d420e-26a5-44ad-b4a7-0138dd901375"/>
    <xsd:import namespace="f0847f24-7081-4919-873a-529e18521bf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9d420e-26a5-44ad-b4a7-0138dd9013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1c754ed-6b8d-47f3-b51f-af8d6409c1b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847f24-7081-4919-873a-529e18521bf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ce85f96-f5dc-471a-9e1f-009fb8c43389}" ma:internalName="TaxCatchAll" ma:showField="CatchAllData" ma:web="f0847f24-7081-4919-873a-529e18521b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0847f24-7081-4919-873a-529e18521bf0">
      <UserInfo>
        <DisplayName>Brett Alderton</DisplayName>
        <AccountId>15</AccountId>
        <AccountType/>
      </UserInfo>
    </SharedWithUsers>
    <TaxCatchAll xmlns="f0847f24-7081-4919-873a-529e18521bf0" xsi:nil="true"/>
    <lcf76f155ced4ddcb4097134ff3c332f xmlns="1b9d420e-26a5-44ad-b4a7-0138dd90137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77DDFE-C670-49D4-BAA6-CA11AB0CE144}">
  <ds:schemaRefs>
    <ds:schemaRef ds:uri="1b9d420e-26a5-44ad-b4a7-0138dd901375"/>
    <ds:schemaRef ds:uri="f0847f24-7081-4919-873a-529e18521b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0CDB736-206A-442A-A7BC-E9FE97ADCBDB}">
  <ds:schemaRefs>
    <ds:schemaRef ds:uri="1b9d420e-26a5-44ad-b4a7-0138dd901375"/>
    <ds:schemaRef ds:uri="http://schemas.microsoft.com/office/2006/documentManagement/types"/>
    <ds:schemaRef ds:uri="http://purl.org/dc/terms/"/>
    <ds:schemaRef ds:uri="http://purl.org/dc/dcmitype/"/>
    <ds:schemaRef ds:uri="http://schemas.openxmlformats.org/package/2006/metadata/core-properties"/>
    <ds:schemaRef ds:uri="http://purl.org/dc/elements/1.1/"/>
    <ds:schemaRef ds:uri="http://schemas.microsoft.com/office/infopath/2007/PartnerControls"/>
    <ds:schemaRef ds:uri="f0847f24-7081-4919-873a-529e18521bf0"/>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56574FA-B218-47AD-B0DC-4426828E92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CSL Speakers Presentation Template 2022_V3</Template>
  <TotalTime>326</TotalTime>
  <Words>2871</Words>
  <Application>Microsoft Office PowerPoint</Application>
  <PresentationFormat>Widescreen</PresentationFormat>
  <Paragraphs>357</Paragraphs>
  <Slides>28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Rounded MT Bold</vt:lpstr>
      <vt:lpstr>Calibri</vt:lpstr>
      <vt:lpstr>Segoe UI</vt:lpstr>
      <vt:lpstr>Wingdings</vt:lpstr>
      <vt:lpstr>Office Theme</vt:lpstr>
      <vt:lpstr>An introduction to Theory of Change</vt:lpstr>
      <vt:lpstr>Join the conversation …</vt:lpstr>
      <vt:lpstr>What we will cover</vt:lpstr>
      <vt:lpstr>Introduction</vt:lpstr>
      <vt:lpstr>What is Theory of Change?</vt:lpstr>
      <vt:lpstr>A common Theory of Change</vt:lpstr>
      <vt:lpstr>Make implicit assumptions explicit</vt:lpstr>
      <vt:lpstr>Factors affecting TOC approach </vt:lpstr>
      <vt:lpstr>Why TOC?</vt:lpstr>
      <vt:lpstr>Why use TOC</vt:lpstr>
      <vt:lpstr>TOC component parts</vt:lpstr>
      <vt:lpstr>TOC component parts continued </vt:lpstr>
      <vt:lpstr>TOC component parts exercise </vt:lpstr>
      <vt:lpstr>How to produce a TOC – Eleven steps to develop a TOC</vt:lpstr>
      <vt:lpstr>How to backward map</vt:lpstr>
      <vt:lpstr>Backward mapping exercise</vt:lpstr>
      <vt:lpstr>Backward mapping exercise continued</vt:lpstr>
      <vt:lpstr>Nesta standards of evidence</vt:lpstr>
      <vt:lpstr>TOC key principles</vt:lpstr>
      <vt:lpstr>Theory of Change: Financial Inclusion (45% of funds)</vt:lpstr>
      <vt:lpstr>How to produce a TOC - Resources</vt:lpstr>
      <vt:lpstr>What to avoid – TOC red flags</vt:lpstr>
      <vt:lpstr>Top tips for a good TOC</vt:lpstr>
      <vt:lpstr>Exercise – Practice TOC</vt:lpstr>
      <vt:lpstr>Co-creation engages stakeholders before the problem is defined</vt:lpstr>
      <vt:lpstr>Resources</vt:lpstr>
      <vt:lpstr>Any questions?</vt:lpstr>
      <vt:lpstr>Thank you   Please check out the rest of our content at the AiG Month 23 Hub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Millar</dc:creator>
  <cp:lastModifiedBy>Goodman, Ella</cp:lastModifiedBy>
  <cp:revision>4</cp:revision>
  <dcterms:created xsi:type="dcterms:W3CDTF">2022-02-14T15:09:16Z</dcterms:created>
  <dcterms:modified xsi:type="dcterms:W3CDTF">2023-06-14T14:44:42Z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0x010100032EF6741192B241A1DFC686CA1A85F7</vt:lpwstr>
  </property>
  <property fmtid="{D5CDD505-2E9C-101B-9397-08002B2CF9AE}" pid="3" name="AuthorIds_UIVersion_512">
    <vt:lpwstr>13</vt:lpwstr>
  </property>
  <property fmtid="{D5CDD505-2E9C-101B-9397-08002B2CF9AE}" pid="4" name="MediaServiceImageTags">
    <vt:lpwstr/>
  </property>
</Properties>
</file>