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1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98" autoAdjust="0"/>
  </p:normalViewPr>
  <p:slideViewPr>
    <p:cSldViewPr snapToGrid="0">
      <p:cViewPr varScale="1">
        <p:scale>
          <a:sx n="78" d="100"/>
          <a:sy n="78" d="100"/>
        </p:scale>
        <p:origin x="1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Charts%20for%20CSL%20data%20vis%20e-lear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22796836325117E-2"/>
          <c:y val="1.7298863183897679E-2"/>
          <c:w val="0.91575440632734983"/>
          <c:h val="0.8955835628905519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12436D"/>
              </a:solidFill>
              <a:round/>
            </a:ln>
            <a:effectLst/>
          </c:spPr>
          <c:marker>
            <c:symbol val="none"/>
          </c:marker>
          <c:cat>
            <c:numRef>
              <c:f>'dual axes'!$A$10:$A$172</c:f>
              <c:numCache>
                <c:formatCode>General</c:formatCode>
                <c:ptCount val="163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  <c:pt idx="60">
                  <c:v>2014</c:v>
                </c:pt>
                <c:pt idx="72">
                  <c:v>2015</c:v>
                </c:pt>
                <c:pt idx="84">
                  <c:v>2016</c:v>
                </c:pt>
                <c:pt idx="96">
                  <c:v>2017</c:v>
                </c:pt>
                <c:pt idx="108">
                  <c:v>2018</c:v>
                </c:pt>
                <c:pt idx="120">
                  <c:v>2019</c:v>
                </c:pt>
                <c:pt idx="132">
                  <c:v>2020</c:v>
                </c:pt>
                <c:pt idx="144">
                  <c:v>2021</c:v>
                </c:pt>
                <c:pt idx="156">
                  <c:v>2022</c:v>
                </c:pt>
              </c:numCache>
            </c:numRef>
          </c:cat>
          <c:val>
            <c:numRef>
              <c:f>'dual axes'!$B$10:$B$172</c:f>
              <c:numCache>
                <c:formatCode>0.0</c:formatCode>
                <c:ptCount val="163"/>
                <c:pt idx="0">
                  <c:v>71.673459332591491</c:v>
                </c:pt>
                <c:pt idx="1">
                  <c:v>71.395851360819492</c:v>
                </c:pt>
                <c:pt idx="2">
                  <c:v>71.049057577414956</c:v>
                </c:pt>
                <c:pt idx="3">
                  <c:v>70.840118937225725</c:v>
                </c:pt>
                <c:pt idx="4">
                  <c:v>70.615063596698619</c:v>
                </c:pt>
                <c:pt idx="5">
                  <c:v>70.660993106345714</c:v>
                </c:pt>
                <c:pt idx="6">
                  <c:v>70.616518350979447</c:v>
                </c:pt>
                <c:pt idx="7">
                  <c:v>70.599551760230952</c:v>
                </c:pt>
                <c:pt idx="8">
                  <c:v>70.579049338263118</c:v>
                </c:pt>
                <c:pt idx="9">
                  <c:v>70.551785584800356</c:v>
                </c:pt>
                <c:pt idx="10">
                  <c:v>70.416351190106283</c:v>
                </c:pt>
                <c:pt idx="11">
                  <c:v>70.280164805452742</c:v>
                </c:pt>
                <c:pt idx="12">
                  <c:v>70.195062335716159</c:v>
                </c:pt>
                <c:pt idx="13">
                  <c:v>70.213583181654698</c:v>
                </c:pt>
                <c:pt idx="14">
                  <c:v>70.397615885141093</c:v>
                </c:pt>
                <c:pt idx="15">
                  <c:v>70.422667390858052</c:v>
                </c:pt>
                <c:pt idx="16">
                  <c:v>70.621486151623998</c:v>
                </c:pt>
                <c:pt idx="17">
                  <c:v>70.638593680386805</c:v>
                </c:pt>
                <c:pt idx="18">
                  <c:v>70.705399556203304</c:v>
                </c:pt>
                <c:pt idx="19">
                  <c:v>70.49040918716814</c:v>
                </c:pt>
                <c:pt idx="20">
                  <c:v>70.338702077892592</c:v>
                </c:pt>
                <c:pt idx="21">
                  <c:v>70.38984940855012</c:v>
                </c:pt>
                <c:pt idx="22">
                  <c:v>70.468865143978903</c:v>
                </c:pt>
                <c:pt idx="23">
                  <c:v>70.586396738483302</c:v>
                </c:pt>
                <c:pt idx="24">
                  <c:v>70.546146885197274</c:v>
                </c:pt>
                <c:pt idx="25">
                  <c:v>70.481744775577454</c:v>
                </c:pt>
                <c:pt idx="26">
                  <c:v>70.512158476249269</c:v>
                </c:pt>
                <c:pt idx="27">
                  <c:v>70.450461862802683</c:v>
                </c:pt>
                <c:pt idx="28">
                  <c:v>70.219556850312301</c:v>
                </c:pt>
                <c:pt idx="29">
                  <c:v>70.195306715571732</c:v>
                </c:pt>
                <c:pt idx="30">
                  <c:v>70.105348660979573</c:v>
                </c:pt>
                <c:pt idx="31">
                  <c:v>70.144074376248923</c:v>
                </c:pt>
                <c:pt idx="32">
                  <c:v>70.144813109534212</c:v>
                </c:pt>
                <c:pt idx="33">
                  <c:v>70.218305063382488</c:v>
                </c:pt>
                <c:pt idx="34">
                  <c:v>70.240002581088262</c:v>
                </c:pt>
                <c:pt idx="35">
                  <c:v>70.312824694108684</c:v>
                </c:pt>
                <c:pt idx="36">
                  <c:v>70.466908437029261</c:v>
                </c:pt>
                <c:pt idx="37">
                  <c:v>70.528032645060904</c:v>
                </c:pt>
                <c:pt idx="38">
                  <c:v>70.660482564584754</c:v>
                </c:pt>
                <c:pt idx="39">
                  <c:v>70.907727218569562</c:v>
                </c:pt>
                <c:pt idx="40">
                  <c:v>71.063670306100562</c:v>
                </c:pt>
                <c:pt idx="41">
                  <c:v>71.16351321020521</c:v>
                </c:pt>
                <c:pt idx="42">
                  <c:v>71.130510226274396</c:v>
                </c:pt>
                <c:pt idx="43">
                  <c:v>71.071939314644254</c:v>
                </c:pt>
                <c:pt idx="44">
                  <c:v>71.289809711930104</c:v>
                </c:pt>
                <c:pt idx="45">
                  <c:v>71.40401564888154</c:v>
                </c:pt>
                <c:pt idx="46">
                  <c:v>71.356502636517575</c:v>
                </c:pt>
                <c:pt idx="47">
                  <c:v>71.162744715389337</c:v>
                </c:pt>
                <c:pt idx="48">
                  <c:v>71.179859363740675</c:v>
                </c:pt>
                <c:pt idx="49">
                  <c:v>71.239468598881814</c:v>
                </c:pt>
                <c:pt idx="50">
                  <c:v>71.205000688730593</c:v>
                </c:pt>
                <c:pt idx="51">
                  <c:v>71.332062916712175</c:v>
                </c:pt>
                <c:pt idx="52">
                  <c:v>71.484681930894922</c:v>
                </c:pt>
                <c:pt idx="53">
                  <c:v>71.508853155448634</c:v>
                </c:pt>
                <c:pt idx="54">
                  <c:v>71.653957210542771</c:v>
                </c:pt>
                <c:pt idx="55">
                  <c:v>71.875019602271337</c:v>
                </c:pt>
                <c:pt idx="56">
                  <c:v>72.033535192115977</c:v>
                </c:pt>
                <c:pt idx="57">
                  <c:v>71.994411557875594</c:v>
                </c:pt>
                <c:pt idx="58">
                  <c:v>72.103619822741209</c:v>
                </c:pt>
                <c:pt idx="59">
                  <c:v>72.373361495260269</c:v>
                </c:pt>
                <c:pt idx="60">
                  <c:v>72.460496327161621</c:v>
                </c:pt>
                <c:pt idx="61">
                  <c:v>72.690273516991283</c:v>
                </c:pt>
                <c:pt idx="62">
                  <c:v>72.903248078745861</c:v>
                </c:pt>
                <c:pt idx="63">
                  <c:v>72.829660805236969</c:v>
                </c:pt>
                <c:pt idx="64">
                  <c:v>72.784448809878214</c:v>
                </c:pt>
                <c:pt idx="65">
                  <c:v>72.974149721892815</c:v>
                </c:pt>
                <c:pt idx="66">
                  <c:v>73.042962030063478</c:v>
                </c:pt>
                <c:pt idx="67">
                  <c:v>73.007306550446984</c:v>
                </c:pt>
                <c:pt idx="68">
                  <c:v>72.992602335240875</c:v>
                </c:pt>
                <c:pt idx="69">
                  <c:v>73.203320885361236</c:v>
                </c:pt>
                <c:pt idx="70">
                  <c:v>73.298052085146779</c:v>
                </c:pt>
                <c:pt idx="71">
                  <c:v>73.433321686286519</c:v>
                </c:pt>
                <c:pt idx="72">
                  <c:v>73.437136785496378</c:v>
                </c:pt>
                <c:pt idx="73">
                  <c:v>73.43424036704198</c:v>
                </c:pt>
                <c:pt idx="74">
                  <c:v>73.308626880849502</c:v>
                </c:pt>
                <c:pt idx="75">
                  <c:v>73.382800260568189</c:v>
                </c:pt>
                <c:pt idx="76">
                  <c:v>73.481098121628236</c:v>
                </c:pt>
                <c:pt idx="77">
                  <c:v>73.558538749562075</c:v>
                </c:pt>
                <c:pt idx="78">
                  <c:v>73.77567206998765</c:v>
                </c:pt>
                <c:pt idx="79">
                  <c:v>73.980010097194622</c:v>
                </c:pt>
                <c:pt idx="80">
                  <c:v>74.048601004314747</c:v>
                </c:pt>
                <c:pt idx="81">
                  <c:v>74.112436358665619</c:v>
                </c:pt>
                <c:pt idx="82">
                  <c:v>74.089185185564972</c:v>
                </c:pt>
                <c:pt idx="83">
                  <c:v>74.140244568942791</c:v>
                </c:pt>
                <c:pt idx="84">
                  <c:v>74.134710271412644</c:v>
                </c:pt>
                <c:pt idx="85">
                  <c:v>74.191477732027906</c:v>
                </c:pt>
                <c:pt idx="86">
                  <c:v>74.356930385780416</c:v>
                </c:pt>
                <c:pt idx="87">
                  <c:v>74.417431872164698</c:v>
                </c:pt>
                <c:pt idx="88">
                  <c:v>74.504598907218096</c:v>
                </c:pt>
                <c:pt idx="89">
                  <c:v>74.485658991028515</c:v>
                </c:pt>
                <c:pt idx="90">
                  <c:v>74.446603214355733</c:v>
                </c:pt>
                <c:pt idx="91">
                  <c:v>74.433040437660509</c:v>
                </c:pt>
                <c:pt idx="92">
                  <c:v>74.447406320549746</c:v>
                </c:pt>
                <c:pt idx="93">
                  <c:v>74.566118862529777</c:v>
                </c:pt>
                <c:pt idx="94">
                  <c:v>74.536392949236401</c:v>
                </c:pt>
                <c:pt idx="95">
                  <c:v>74.623790345552919</c:v>
                </c:pt>
                <c:pt idx="96">
                  <c:v>74.768654892058947</c:v>
                </c:pt>
                <c:pt idx="97">
                  <c:v>74.766734957028675</c:v>
                </c:pt>
                <c:pt idx="98">
                  <c:v>74.908949118194769</c:v>
                </c:pt>
                <c:pt idx="99">
                  <c:v>75.104353394472014</c:v>
                </c:pt>
                <c:pt idx="100">
                  <c:v>75.264121094393076</c:v>
                </c:pt>
                <c:pt idx="101">
                  <c:v>75.138180400193576</c:v>
                </c:pt>
                <c:pt idx="102">
                  <c:v>75.006908323214148</c:v>
                </c:pt>
                <c:pt idx="103">
                  <c:v>75.076017106461023</c:v>
                </c:pt>
                <c:pt idx="104">
                  <c:v>75.338483274583297</c:v>
                </c:pt>
                <c:pt idx="105">
                  <c:v>75.175362000756962</c:v>
                </c:pt>
                <c:pt idx="106">
                  <c:v>75.30308514652522</c:v>
                </c:pt>
                <c:pt idx="107">
                  <c:v>75.37528469149548</c:v>
                </c:pt>
                <c:pt idx="108">
                  <c:v>75.561069614687582</c:v>
                </c:pt>
                <c:pt idx="109">
                  <c:v>75.593529445092898</c:v>
                </c:pt>
                <c:pt idx="110">
                  <c:v>75.631977883027858</c:v>
                </c:pt>
                <c:pt idx="111">
                  <c:v>75.548796641450622</c:v>
                </c:pt>
                <c:pt idx="112">
                  <c:v>75.518698850426787</c:v>
                </c:pt>
                <c:pt idx="113">
                  <c:v>75.556981399941904</c:v>
                </c:pt>
                <c:pt idx="114">
                  <c:v>75.552678799441637</c:v>
                </c:pt>
                <c:pt idx="115">
                  <c:v>75.711868305729752</c:v>
                </c:pt>
                <c:pt idx="116">
                  <c:v>75.7608129804497</c:v>
                </c:pt>
                <c:pt idx="117">
                  <c:v>75.833081081136413</c:v>
                </c:pt>
                <c:pt idx="118">
                  <c:v>76.106094454324619</c:v>
                </c:pt>
                <c:pt idx="119">
                  <c:v>76.127453766378309</c:v>
                </c:pt>
                <c:pt idx="120">
                  <c:v>76.056950767717879</c:v>
                </c:pt>
                <c:pt idx="121">
                  <c:v>76.113268679439074</c:v>
                </c:pt>
                <c:pt idx="122">
                  <c:v>76.049416778570034</c:v>
                </c:pt>
                <c:pt idx="123">
                  <c:v>76.102367073888104</c:v>
                </c:pt>
                <c:pt idx="124">
                  <c:v>76.126454616971998</c:v>
                </c:pt>
                <c:pt idx="125">
                  <c:v>75.874265766892464</c:v>
                </c:pt>
                <c:pt idx="126">
                  <c:v>76.046652812031994</c:v>
                </c:pt>
                <c:pt idx="127">
                  <c:v>76.153081778384404</c:v>
                </c:pt>
                <c:pt idx="128">
                  <c:v>76.342518638937122</c:v>
                </c:pt>
                <c:pt idx="129">
                  <c:v>76.471298780977776</c:v>
                </c:pt>
                <c:pt idx="130">
                  <c:v>76.456687068331419</c:v>
                </c:pt>
                <c:pt idx="131">
                  <c:v>76.56172688194151</c:v>
                </c:pt>
                <c:pt idx="132">
                  <c:v>76.325932414160349</c:v>
                </c:pt>
                <c:pt idx="133">
                  <c:v>75.985802524822176</c:v>
                </c:pt>
                <c:pt idx="134">
                  <c:v>75.871619741414179</c:v>
                </c:pt>
                <c:pt idx="135">
                  <c:v>75.71015313532908</c:v>
                </c:pt>
                <c:pt idx="136">
                  <c:v>75.573832251490998</c:v>
                </c:pt>
                <c:pt idx="137">
                  <c:v>75.298733008664982</c:v>
                </c:pt>
                <c:pt idx="138">
                  <c:v>74.924362790406121</c:v>
                </c:pt>
                <c:pt idx="139">
                  <c:v>74.845142873397961</c:v>
                </c:pt>
                <c:pt idx="140">
                  <c:v>74.863546378001359</c:v>
                </c:pt>
                <c:pt idx="141">
                  <c:v>74.577055833772562</c:v>
                </c:pt>
                <c:pt idx="142">
                  <c:v>74.559479716750005</c:v>
                </c:pt>
                <c:pt idx="143">
                  <c:v>74.690755017186817</c:v>
                </c:pt>
                <c:pt idx="144">
                  <c:v>74.667813063485482</c:v>
                </c:pt>
                <c:pt idx="145">
                  <c:v>74.692215176965391</c:v>
                </c:pt>
                <c:pt idx="146">
                  <c:v>74.750852404419049</c:v>
                </c:pt>
                <c:pt idx="147">
                  <c:v>75.019872463169762</c:v>
                </c:pt>
                <c:pt idx="148">
                  <c:v>75.142336390490669</c:v>
                </c:pt>
                <c:pt idx="149">
                  <c:v>75.242012313790454</c:v>
                </c:pt>
                <c:pt idx="150">
                  <c:v>75.336737738508361</c:v>
                </c:pt>
                <c:pt idx="151">
                  <c:v>75.385207923827323</c:v>
                </c:pt>
                <c:pt idx="152">
                  <c:v>75.417536609317878</c:v>
                </c:pt>
                <c:pt idx="153">
                  <c:v>75.469458847652803</c:v>
                </c:pt>
                <c:pt idx="154">
                  <c:v>75.431988378732541</c:v>
                </c:pt>
                <c:pt idx="155">
                  <c:v>75.465305750384204</c:v>
                </c:pt>
                <c:pt idx="156">
                  <c:v>75.626683571744096</c:v>
                </c:pt>
                <c:pt idx="157">
                  <c:v>75.648992817013806</c:v>
                </c:pt>
                <c:pt idx="158">
                  <c:v>75.866474785436637</c:v>
                </c:pt>
                <c:pt idx="159">
                  <c:v>75.518216130142292</c:v>
                </c:pt>
                <c:pt idx="160">
                  <c:v>75.424200108727874</c:v>
                </c:pt>
                <c:pt idx="161">
                  <c:v>75.546347213450318</c:v>
                </c:pt>
                <c:pt idx="162">
                  <c:v>75.476980988373768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0E-46C7-ADC1-8DB4D23D2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9855024"/>
        <c:axId val="789859944"/>
      </c:lineChart>
      <c:lineChart>
        <c:grouping val="standard"/>
        <c:varyColors val="0"/>
        <c:ser>
          <c:idx val="1"/>
          <c:order val="1"/>
          <c:spPr>
            <a:ln w="28575" cap="rnd">
              <a:solidFill>
                <a:srgbClr val="F46A25"/>
              </a:solidFill>
              <a:round/>
            </a:ln>
            <a:effectLst/>
          </c:spPr>
          <c:marker>
            <c:symbol val="none"/>
          </c:marker>
          <c:cat>
            <c:numRef>
              <c:f>'dual axes'!$A$10:$A$172</c:f>
              <c:numCache>
                <c:formatCode>General</c:formatCode>
                <c:ptCount val="163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  <c:pt idx="60">
                  <c:v>2014</c:v>
                </c:pt>
                <c:pt idx="72">
                  <c:v>2015</c:v>
                </c:pt>
                <c:pt idx="84">
                  <c:v>2016</c:v>
                </c:pt>
                <c:pt idx="96">
                  <c:v>2017</c:v>
                </c:pt>
                <c:pt idx="108">
                  <c:v>2018</c:v>
                </c:pt>
                <c:pt idx="120">
                  <c:v>2019</c:v>
                </c:pt>
                <c:pt idx="132">
                  <c:v>2020</c:v>
                </c:pt>
                <c:pt idx="144">
                  <c:v>2021</c:v>
                </c:pt>
                <c:pt idx="156">
                  <c:v>2022</c:v>
                </c:pt>
              </c:numCache>
            </c:numRef>
          </c:cat>
          <c:val>
            <c:numRef>
              <c:f>'dual axes'!$C$10:$C$172</c:f>
              <c:numCache>
                <c:formatCode>0.0</c:formatCode>
                <c:ptCount val="163"/>
                <c:pt idx="0">
                  <c:v>7.1759763577420772</c:v>
                </c:pt>
                <c:pt idx="1">
                  <c:v>7.3886351174030498</c:v>
                </c:pt>
                <c:pt idx="2">
                  <c:v>7.7136874049791055</c:v>
                </c:pt>
                <c:pt idx="3">
                  <c:v>7.8832444255536389</c:v>
                </c:pt>
                <c:pt idx="4">
                  <c:v>7.9874397311422944</c:v>
                </c:pt>
                <c:pt idx="5">
                  <c:v>8.0050701915713081</c:v>
                </c:pt>
                <c:pt idx="6">
                  <c:v>7.9672588065957148</c:v>
                </c:pt>
                <c:pt idx="7">
                  <c:v>7.9844826188664122</c:v>
                </c:pt>
                <c:pt idx="8">
                  <c:v>7.8949726574065791</c:v>
                </c:pt>
                <c:pt idx="9">
                  <c:v>7.8997368486510258</c:v>
                </c:pt>
                <c:pt idx="10">
                  <c:v>7.8474351494735837</c:v>
                </c:pt>
                <c:pt idx="11">
                  <c:v>8.04590335587217</c:v>
                </c:pt>
                <c:pt idx="12">
                  <c:v>8.1365696852376974</c:v>
                </c:pt>
                <c:pt idx="13">
                  <c:v>8.0896804550996571</c:v>
                </c:pt>
                <c:pt idx="14">
                  <c:v>8.0627979929067273</c:v>
                </c:pt>
                <c:pt idx="15">
                  <c:v>8.0036343555931158</c:v>
                </c:pt>
                <c:pt idx="16">
                  <c:v>7.9823221402236939</c:v>
                </c:pt>
                <c:pt idx="17">
                  <c:v>7.9386579815396336</c:v>
                </c:pt>
                <c:pt idx="18">
                  <c:v>7.9127030207314322</c:v>
                </c:pt>
                <c:pt idx="19">
                  <c:v>8.0611692314527641</c:v>
                </c:pt>
                <c:pt idx="20">
                  <c:v>8.0324361748813136</c:v>
                </c:pt>
                <c:pt idx="21">
                  <c:v>8.0252353049448093</c:v>
                </c:pt>
                <c:pt idx="22">
                  <c:v>8.0766467652354681</c:v>
                </c:pt>
                <c:pt idx="23">
                  <c:v>7.9739437232205601</c:v>
                </c:pt>
                <c:pt idx="24">
                  <c:v>7.9508683715913406</c:v>
                </c:pt>
                <c:pt idx="25">
                  <c:v>7.8868986763726143</c:v>
                </c:pt>
                <c:pt idx="26">
                  <c:v>7.9929868345904929</c:v>
                </c:pt>
                <c:pt idx="27">
                  <c:v>8.1137558237918501</c:v>
                </c:pt>
                <c:pt idx="28">
                  <c:v>8.1721320687312513</c:v>
                </c:pt>
                <c:pt idx="29">
                  <c:v>8.3337092378545243</c:v>
                </c:pt>
                <c:pt idx="30">
                  <c:v>8.4816515271203574</c:v>
                </c:pt>
                <c:pt idx="31">
                  <c:v>8.5107764402010488</c:v>
                </c:pt>
                <c:pt idx="32">
                  <c:v>8.6228498428655556</c:v>
                </c:pt>
                <c:pt idx="33">
                  <c:v>8.5517851700012955</c:v>
                </c:pt>
                <c:pt idx="34">
                  <c:v>8.517842317049201</c:v>
                </c:pt>
                <c:pt idx="35">
                  <c:v>8.4534830869205138</c:v>
                </c:pt>
                <c:pt idx="36">
                  <c:v>8.3626610916256165</c:v>
                </c:pt>
                <c:pt idx="37">
                  <c:v>8.3350957093558797</c:v>
                </c:pt>
                <c:pt idx="38">
                  <c:v>8.2569235249761554</c:v>
                </c:pt>
                <c:pt idx="39">
                  <c:v>8.1771971524174383</c:v>
                </c:pt>
                <c:pt idx="40">
                  <c:v>8.2205650127488195</c:v>
                </c:pt>
                <c:pt idx="41">
                  <c:v>8.070719417090686</c:v>
                </c:pt>
                <c:pt idx="42">
                  <c:v>8.0401179942605498</c:v>
                </c:pt>
                <c:pt idx="43">
                  <c:v>8.0295338063207762</c:v>
                </c:pt>
                <c:pt idx="44">
                  <c:v>7.9902995115155733</c:v>
                </c:pt>
                <c:pt idx="45">
                  <c:v>7.9917320576416335</c:v>
                </c:pt>
                <c:pt idx="46">
                  <c:v>8.0160471729278999</c:v>
                </c:pt>
                <c:pt idx="47">
                  <c:v>8.1782350050877675</c:v>
                </c:pt>
                <c:pt idx="48">
                  <c:v>8.0414508826186548</c:v>
                </c:pt>
                <c:pt idx="49">
                  <c:v>7.9820887241022191</c:v>
                </c:pt>
                <c:pt idx="50">
                  <c:v>7.9448452007943926</c:v>
                </c:pt>
                <c:pt idx="51">
                  <c:v>7.9276845643193496</c:v>
                </c:pt>
                <c:pt idx="52">
                  <c:v>7.8498933188629412</c:v>
                </c:pt>
                <c:pt idx="53">
                  <c:v>7.8758692986542354</c:v>
                </c:pt>
                <c:pt idx="54">
                  <c:v>7.8092927238520664</c:v>
                </c:pt>
                <c:pt idx="55">
                  <c:v>7.5450738695190669</c:v>
                </c:pt>
                <c:pt idx="56">
                  <c:v>7.3432220377310546</c:v>
                </c:pt>
                <c:pt idx="57">
                  <c:v>7.375798675851895</c:v>
                </c:pt>
                <c:pt idx="58">
                  <c:v>7.3126042037728256</c:v>
                </c:pt>
                <c:pt idx="59">
                  <c:v>7.0380740731858014</c:v>
                </c:pt>
                <c:pt idx="60">
                  <c:v>6.9115492258268647</c:v>
                </c:pt>
                <c:pt idx="61">
                  <c:v>6.7338295452030295</c:v>
                </c:pt>
                <c:pt idx="62">
                  <c:v>6.5716819556697894</c:v>
                </c:pt>
                <c:pt idx="63">
                  <c:v>6.4336497059232016</c:v>
                </c:pt>
                <c:pt idx="64">
                  <c:v>6.3010073558678243</c:v>
                </c:pt>
                <c:pt idx="65">
                  <c:v>6.1736447606429117</c:v>
                </c:pt>
                <c:pt idx="66">
                  <c:v>6.1286453811665895</c:v>
                </c:pt>
                <c:pt idx="67">
                  <c:v>6.1094389561756079</c:v>
                </c:pt>
                <c:pt idx="68">
                  <c:v>6.0211900199045223</c:v>
                </c:pt>
                <c:pt idx="69">
                  <c:v>5.8457265382512134</c:v>
                </c:pt>
                <c:pt idx="70">
                  <c:v>5.7947147949342659</c:v>
                </c:pt>
                <c:pt idx="71">
                  <c:v>5.7316521250431629</c:v>
                </c:pt>
                <c:pt idx="72">
                  <c:v>5.6786543972542365</c:v>
                </c:pt>
                <c:pt idx="73">
                  <c:v>5.6467495023967205</c:v>
                </c:pt>
                <c:pt idx="74">
                  <c:v>5.7631292965080263</c:v>
                </c:pt>
                <c:pt idx="75">
                  <c:v>5.7440868020995763</c:v>
                </c:pt>
                <c:pt idx="76">
                  <c:v>5.6531401661814851</c:v>
                </c:pt>
                <c:pt idx="77">
                  <c:v>5.5158065678038746</c:v>
                </c:pt>
                <c:pt idx="78">
                  <c:v>5.4523699245543913</c:v>
                </c:pt>
                <c:pt idx="79">
                  <c:v>5.3035513782091055</c:v>
                </c:pt>
                <c:pt idx="80">
                  <c:v>5.2170821824558882</c:v>
                </c:pt>
                <c:pt idx="81">
                  <c:v>5.2127732918010565</c:v>
                </c:pt>
                <c:pt idx="82">
                  <c:v>5.2022098878284133</c:v>
                </c:pt>
                <c:pt idx="83">
                  <c:v>5.2379038103053519</c:v>
                </c:pt>
                <c:pt idx="84">
                  <c:v>5.1949027092830073</c:v>
                </c:pt>
                <c:pt idx="85">
                  <c:v>5.1240972990071363</c:v>
                </c:pt>
                <c:pt idx="86">
                  <c:v>5.0599945184489137</c:v>
                </c:pt>
                <c:pt idx="87">
                  <c:v>5.0522045073675956</c:v>
                </c:pt>
                <c:pt idx="88">
                  <c:v>5.0227935795132783</c:v>
                </c:pt>
                <c:pt idx="89">
                  <c:v>5.1272254976568901</c:v>
                </c:pt>
                <c:pt idx="90">
                  <c:v>4.9745882422188261</c:v>
                </c:pt>
                <c:pt idx="91">
                  <c:v>4.9615047973224859</c:v>
                </c:pt>
                <c:pt idx="92">
                  <c:v>4.9252225489010897</c:v>
                </c:pt>
                <c:pt idx="93">
                  <c:v>4.8670411784912595</c:v>
                </c:pt>
                <c:pt idx="94">
                  <c:v>4.8366034127902049</c:v>
                </c:pt>
                <c:pt idx="95">
                  <c:v>4.7696476038232234</c:v>
                </c:pt>
                <c:pt idx="96">
                  <c:v>4.6924459156117404</c:v>
                </c:pt>
                <c:pt idx="97">
                  <c:v>4.6721600750425463</c:v>
                </c:pt>
                <c:pt idx="98">
                  <c:v>4.5690263498716961</c:v>
                </c:pt>
                <c:pt idx="99">
                  <c:v>4.5282409662809133</c:v>
                </c:pt>
                <c:pt idx="100">
                  <c:v>4.4180123123525528</c:v>
                </c:pt>
                <c:pt idx="101">
                  <c:v>4.4127475182326066</c:v>
                </c:pt>
                <c:pt idx="102">
                  <c:v>4.3574644638593325</c:v>
                </c:pt>
                <c:pt idx="103">
                  <c:v>4.330893326518126</c:v>
                </c:pt>
                <c:pt idx="104">
                  <c:v>4.3611801320547148</c:v>
                </c:pt>
                <c:pt idx="105">
                  <c:v>4.4482483104581849</c:v>
                </c:pt>
                <c:pt idx="106">
                  <c:v>4.4165551203697664</c:v>
                </c:pt>
                <c:pt idx="107">
                  <c:v>4.3101508190528177</c:v>
                </c:pt>
                <c:pt idx="108">
                  <c:v>4.2863176023267249</c:v>
                </c:pt>
                <c:pt idx="109">
                  <c:v>4.2825283567105128</c:v>
                </c:pt>
                <c:pt idx="110">
                  <c:v>4.2551195626391092</c:v>
                </c:pt>
                <c:pt idx="111">
                  <c:v>4.1398753574478118</c:v>
                </c:pt>
                <c:pt idx="112">
                  <c:v>4.1279351076491171</c:v>
                </c:pt>
                <c:pt idx="113">
                  <c:v>4.1362773174543968</c:v>
                </c:pt>
                <c:pt idx="114">
                  <c:v>4.1854980299474063</c:v>
                </c:pt>
                <c:pt idx="115">
                  <c:v>4.1658746315621951</c:v>
                </c:pt>
                <c:pt idx="116">
                  <c:v>4.1531233040910855</c:v>
                </c:pt>
                <c:pt idx="117">
                  <c:v>4.1185714904138297</c:v>
                </c:pt>
                <c:pt idx="118">
                  <c:v>4.0233360506903137</c:v>
                </c:pt>
                <c:pt idx="119">
                  <c:v>4.036952525660233</c:v>
                </c:pt>
                <c:pt idx="120">
                  <c:v>3.9149941367595429</c:v>
                </c:pt>
                <c:pt idx="121">
                  <c:v>3.9320365618833182</c:v>
                </c:pt>
                <c:pt idx="122">
                  <c:v>3.9031519283538367</c:v>
                </c:pt>
                <c:pt idx="123">
                  <c:v>4.0074144661249518</c:v>
                </c:pt>
                <c:pt idx="124">
                  <c:v>3.9095471717133035</c:v>
                </c:pt>
                <c:pt idx="125">
                  <c:v>3.9713689650036716</c:v>
                </c:pt>
                <c:pt idx="126">
                  <c:v>3.9352815693748782</c:v>
                </c:pt>
                <c:pt idx="127">
                  <c:v>3.8356659588290176</c:v>
                </c:pt>
                <c:pt idx="128">
                  <c:v>3.8951970328303309</c:v>
                </c:pt>
                <c:pt idx="129">
                  <c:v>3.8200304807849119</c:v>
                </c:pt>
                <c:pt idx="130">
                  <c:v>3.9800791350872546</c:v>
                </c:pt>
                <c:pt idx="131">
                  <c:v>4.0305391878284071</c:v>
                </c:pt>
                <c:pt idx="132">
                  <c:v>4.0917575651624105</c:v>
                </c:pt>
                <c:pt idx="133">
                  <c:v>4.1548231115537995</c:v>
                </c:pt>
                <c:pt idx="134">
                  <c:v>4.2157756685408074</c:v>
                </c:pt>
                <c:pt idx="135">
                  <c:v>4.220623582522423</c:v>
                </c:pt>
                <c:pt idx="136">
                  <c:v>4.4382723497459207</c:v>
                </c:pt>
                <c:pt idx="137">
                  <c:v>4.6667386651938161</c:v>
                </c:pt>
                <c:pt idx="138">
                  <c:v>4.9870542391641512</c:v>
                </c:pt>
                <c:pt idx="139">
                  <c:v>5.1833331357273105</c:v>
                </c:pt>
                <c:pt idx="140">
                  <c:v>5.2349365302165207</c:v>
                </c:pt>
                <c:pt idx="141">
                  <c:v>5.3473495236735653</c:v>
                </c:pt>
                <c:pt idx="142">
                  <c:v>5.2558144894020362</c:v>
                </c:pt>
                <c:pt idx="143">
                  <c:v>5.1658654435667977</c:v>
                </c:pt>
                <c:pt idx="144">
                  <c:v>5.0481231735806311</c:v>
                </c:pt>
                <c:pt idx="145">
                  <c:v>4.984881254352957</c:v>
                </c:pt>
                <c:pt idx="146">
                  <c:v>4.9443849504636681</c:v>
                </c:pt>
                <c:pt idx="147">
                  <c:v>4.7997476021314069</c:v>
                </c:pt>
                <c:pt idx="148">
                  <c:v>4.6684808403627196</c:v>
                </c:pt>
                <c:pt idx="149">
                  <c:v>4.5351085148059775</c:v>
                </c:pt>
                <c:pt idx="150">
                  <c:v>4.3429425532125618</c:v>
                </c:pt>
                <c:pt idx="151">
                  <c:v>4.2535280119921426</c:v>
                </c:pt>
                <c:pt idx="152">
                  <c:v>4.1441883740962506</c:v>
                </c:pt>
                <c:pt idx="153">
                  <c:v>4.11766690700561</c:v>
                </c:pt>
                <c:pt idx="154">
                  <c:v>4.0463243994270606</c:v>
                </c:pt>
                <c:pt idx="155">
                  <c:v>3.9056865241600964</c:v>
                </c:pt>
                <c:pt idx="156">
                  <c:v>3.7920267558330729</c:v>
                </c:pt>
                <c:pt idx="157">
                  <c:v>3.9089020656840967</c:v>
                </c:pt>
                <c:pt idx="158">
                  <c:v>3.8489569054684649</c:v>
                </c:pt>
                <c:pt idx="159">
                  <c:v>3.8784761762682467</c:v>
                </c:pt>
                <c:pt idx="160">
                  <c:v>3.6786259167954527</c:v>
                </c:pt>
                <c:pt idx="161">
                  <c:v>3.5755516354622978</c:v>
                </c:pt>
                <c:pt idx="162">
                  <c:v>3.6769445530911855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0E-46C7-ADC1-8DB4D23D2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6023136"/>
        <c:axId val="726022808"/>
      </c:lineChart>
      <c:catAx>
        <c:axId val="78985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89859944"/>
        <c:crosses val="autoZero"/>
        <c:auto val="1"/>
        <c:lblAlgn val="ctr"/>
        <c:lblOffset val="100"/>
        <c:tickLblSkip val="2"/>
        <c:noMultiLvlLbl val="0"/>
      </c:catAx>
      <c:valAx>
        <c:axId val="789859944"/>
        <c:scaling>
          <c:orientation val="minMax"/>
          <c:max val="78"/>
          <c:min val="6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89855024"/>
        <c:crosses val="autoZero"/>
        <c:crossBetween val="between"/>
      </c:valAx>
      <c:valAx>
        <c:axId val="726022808"/>
        <c:scaling>
          <c:orientation val="minMax"/>
          <c:max val="10"/>
          <c:min val="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26023136"/>
        <c:crosses val="max"/>
        <c:crossBetween val="between"/>
      </c:valAx>
      <c:catAx>
        <c:axId val="726023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26022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3BA0E-0960-45D6-8B44-1C318C2FBF61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59324-F2E0-46B5-938E-1D437EADF44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31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48DB-F9F7-4AE2-BF85-E555FF0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76E20-CF58-41D4-8644-BBD41E602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165E0-96F3-4B3F-93E8-A8522CBA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C16B3-B127-4FD4-B1E7-C2F48AD6E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EF4E-5E96-42E9-93CF-83B97C49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60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275BD-3A4A-4F28-8301-D9445FFC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DC51A-56CB-4053-B358-D79D0197B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B9FA-F93F-4322-B430-81B1DFB0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EEF18-C9BE-4ADF-AB58-6C3A726D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10AB-CD9E-440B-AFD0-73122EFA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58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DCB0B5-EC63-4937-AF54-5754F3C3A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D10F9-51F6-4BC3-B9AC-E28731A52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B941D-FB81-469D-8F8E-AAD911F4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9C440-1474-4A0A-A428-F8D57B8B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8C94A-26FA-48D7-A966-5B18687C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521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userDrawn="1">
  <p:cSld name="Caption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609600" y="1857374"/>
            <a:ext cx="8264800" cy="4710492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304792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2400">
                <a:solidFill>
                  <a:schemeClr val="dk2"/>
                </a:solidFill>
                <a:latin typeface="+mj-lt"/>
              </a:defRPr>
            </a:lvl1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D00EA6-5035-4507-B56E-6DBD6CCC63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</a14:imgLayer>
                </a14:imgProps>
              </a:ext>
            </a:extLst>
          </a:blip>
          <a:srcRect l="50475" r="1" b="26134"/>
          <a:stretch/>
        </p:blipFill>
        <p:spPr>
          <a:xfrm flipH="1">
            <a:off x="7356134" y="783566"/>
            <a:ext cx="4825620" cy="606925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6FEE318-88AC-40E0-8F17-A15FEBFD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783567"/>
            <a:ext cx="10204495" cy="958400"/>
          </a:xfrm>
          <a:prstGeom prst="rect">
            <a:avLst/>
          </a:prstGeom>
        </p:spPr>
        <p:txBody>
          <a:bodyPr/>
          <a:lstStyle>
            <a:lvl1pPr>
              <a:defRPr sz="4267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014FF1-603D-4F8A-90A6-44B9B6D0E4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11017924" y="159387"/>
            <a:ext cx="960000" cy="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4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2E1A-D733-4DCE-929B-6619A65B4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CBD6A-F766-46BD-860E-1A8A71E7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17474-6D46-490B-A107-80507268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735AB-A41E-44D6-B5B3-09A2245B2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8E839-A358-4C0C-953F-D8CD98088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5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6E2E5-CA76-480B-BC9E-AA728759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513A2-302D-423A-A2E0-0078C1F58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ADCD4-FDC8-4533-AF96-08A70823F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4CA6-E066-48BD-8225-6BEA27E8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8C334-6B62-4459-9122-925FDB69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4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F92AF-1CA2-454F-A682-142B5B15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9319-CFF4-47C8-9945-926F38C7D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E63F6-2535-4CA2-8DE0-CC1C36D56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89DAF-5847-4A7D-B16A-0C4BEFD1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7B67A-8175-45FB-9627-378E8FC5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C14D5-FD81-4015-81FB-AA99ADE5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2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9DEE-C2E1-47F3-8E85-51944DA11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1A12E-8298-4935-A6AE-8BCB8568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456A-EAE8-42EE-9942-6715388D8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81ED4F-E93E-4F73-A901-87E5E551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59BA6-E124-4C29-A4F5-93DA519E14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669F8-B65F-4D0B-A67C-9246A6C8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ABE0D1-19A7-441A-B269-D8EB9E7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6060C-B3B6-4DBA-AC99-8A909C5B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270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3481E-5DF2-4174-95F8-CFAF28A1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EFE09-BC44-44D9-8CC5-61D0322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F7DA3-AD58-49CC-BD76-8099AF44F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2CB411-A791-47CF-AC4C-994BF6B4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7CD8C6-A670-4997-BF7A-DB09E1D2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5C554-5E73-41A7-BF0C-6FD5B1C3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A826-5BA6-4B71-AE91-06A5A42E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77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E3E1-5695-4EE5-9B0A-537D714F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7D5FE-C6D9-49E6-BB23-10BF7101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72839-3E31-4C6F-9CBA-B10984BC5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8396E-ED46-4A29-A1B4-23FB07E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EF291-1B56-46C8-A95C-E96587E5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B2467-717D-4EF6-8B82-E6BE35516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643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18707-F436-4B62-B8AE-B555C8900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DFD57-3663-411B-8B76-2BEA3890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F1917-9555-4E74-8488-6E681633A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25E8C-28E8-41A3-BD20-A4E776774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8A56A-5A3F-49D3-B1BF-A93C7771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5AAA-1434-4FB6-867B-1E7EE506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3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303EFA-9456-4587-9048-7B6A7413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560C-CC63-4BEC-99CC-353481E0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B4C8F-07CC-40C9-AF7C-5F0961201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2A4B3-6C78-4478-8FC9-45E97051CF5F}" type="datetimeFigureOut">
              <a:rPr lang="en-GB" smtClean="0"/>
              <a:t>19/01/2023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226FC-9151-45C4-90F6-CCD7BDDB9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8BC3-BA9E-4528-B132-D91AE8040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A93B1-25B1-4634-A420-9F5B985B55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67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6CF132E-6FFE-7182-F9D1-88B5550E2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-111760"/>
            <a:ext cx="10904249" cy="113913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4000" dirty="0">
                <a:latin typeface="Arial Rounded MT Bold" panose="020F0704030504030204" pitchFamily="34" charset="0"/>
                <a:cs typeface="Arial" panose="020B0604020202020204" pitchFamily="34" charset="0"/>
              </a:rPr>
              <a:t>Quick practice: dual axis manipulation</a:t>
            </a:r>
            <a:endParaRPr lang="en-US" sz="42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199DE-9F3A-3B3F-713A-C9A07EF5F17E}"/>
              </a:ext>
            </a:extLst>
          </p:cNvPr>
          <p:cNvSpPr txBox="1"/>
          <p:nvPr/>
        </p:nvSpPr>
        <p:spPr>
          <a:xfrm>
            <a:off x="335280" y="1027378"/>
            <a:ext cx="31698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this chart to investigate how dual axis line charts can be manipulated.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Steps: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Right click on the axis.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Select “Format axis”.</a:t>
            </a:r>
          </a:p>
          <a:p>
            <a:pPr marL="342900" indent="-342900">
              <a:buFont typeface="+mj-lt"/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Make changes to the minimum and maximum bounds. </a:t>
            </a:r>
          </a:p>
        </p:txBody>
      </p:sp>
      <p:graphicFrame>
        <p:nvGraphicFramePr>
          <p:cNvPr id="4" name="Chart 3" descr="Line chart with two axes. There are two lines. One relates to the y-axis on the left hand side, the other relates to the y-axis on the right hand side.">
            <a:extLst>
              <a:ext uri="{FF2B5EF4-FFF2-40B4-BE49-F238E27FC236}">
                <a16:creationId xmlns:a16="http://schemas.microsoft.com/office/drawing/2014/main" id="{998502C4-EC94-1E43-6822-E917CAC131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702434"/>
              </p:ext>
            </p:extLst>
          </p:nvPr>
        </p:nvGraphicFramePr>
        <p:xfrm>
          <a:off x="3860800" y="1027378"/>
          <a:ext cx="8331200" cy="5668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618615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Categorical colour palett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2436D"/>
      </a:accent1>
      <a:accent2>
        <a:srgbClr val="28A197"/>
      </a:accent2>
      <a:accent3>
        <a:srgbClr val="801650"/>
      </a:accent3>
      <a:accent4>
        <a:srgbClr val="F46A25"/>
      </a:accent4>
      <a:accent5>
        <a:srgbClr val="3D3D3D"/>
      </a:accent5>
      <a:accent6>
        <a:srgbClr val="A285D1"/>
      </a:accent6>
      <a:hlink>
        <a:srgbClr val="0563C1"/>
      </a:hlink>
      <a:folHlink>
        <a:srgbClr val="954F72"/>
      </a:folHlink>
    </a:clrScheme>
    <a:fontScheme name="Arial - sans serif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AF" id="{6AAF2156-90A8-43FA-BE29-4C79A8FAA699}" vid="{A1AF6579-3DBB-4996-87E5-FDCECB7C6B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</TotalTime>
  <Words>43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ThemeAF</vt:lpstr>
      <vt:lpstr>Quick practice: dual axis manipulation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dual axis manipulation</dc:title>
  <dc:creator>Thomas, Hannah</dc:creator>
  <cp:lastModifiedBy>Thomas, Hannah</cp:lastModifiedBy>
  <cp:revision>4</cp:revision>
  <dcterms:created xsi:type="dcterms:W3CDTF">2022-12-14T11:37:57Z</dcterms:created>
  <dcterms:modified xsi:type="dcterms:W3CDTF">2023-01-19T11:40:16Z</dcterms:modified>
</cp:coreProperties>
</file>