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1" autoAdjust="0"/>
    <p:restoredTop sz="86449" autoAdjust="0"/>
  </p:normalViewPr>
  <p:slideViewPr>
    <p:cSldViewPr snapToGrid="0">
      <p:cViewPr varScale="1">
        <p:scale>
          <a:sx n="46" d="100"/>
          <a:sy n="46" d="100"/>
        </p:scale>
        <p:origin x="67" y="58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E-4657-A889-BB624A63F7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E-4657-A889-BB624A63F7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2000</c:v>
                </c:pt>
                <c:pt idx="1">
                  <c:v>2000</c:v>
                </c:pt>
                <c:pt idx="2">
                  <c:v>3000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E-4657-A889-BB624A63F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494256"/>
        <c:axId val="521494584"/>
      </c:barChart>
      <c:catAx>
        <c:axId val="52149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1" u="none" strike="noStrike" kern="1200" baseline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21494584"/>
        <c:crosses val="autoZero"/>
        <c:auto val="1"/>
        <c:lblAlgn val="ctr"/>
        <c:lblOffset val="100"/>
        <c:noMultiLvlLbl val="0"/>
      </c:catAx>
      <c:valAx>
        <c:axId val="52149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1"/>
          <a:lstStyle/>
          <a:p>
            <a:pPr algn="just">
              <a:defRPr sz="1500" b="0" i="1" u="none" strike="noStrike" kern="1200" baseline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2149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806915755594146E-2"/>
          <c:y val="2.1570272546051046E-2"/>
          <c:w val="0.90799726543634096"/>
          <c:h val="0.88978381385087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E-4657-A889-BB624A63F7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E-4657-A889-BB624A63F7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2000</c:v>
                </c:pt>
                <c:pt idx="1">
                  <c:v>2000</c:v>
                </c:pt>
                <c:pt idx="2">
                  <c:v>3000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E-4657-A889-BB624A63F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494256"/>
        <c:axId val="521494584"/>
      </c:barChart>
      <c:catAx>
        <c:axId val="52149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21494584"/>
        <c:crosses val="autoZero"/>
        <c:auto val="1"/>
        <c:lblAlgn val="ctr"/>
        <c:lblOffset val="100"/>
        <c:noMultiLvlLbl val="0"/>
      </c:catAx>
      <c:valAx>
        <c:axId val="52149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1"/>
          <a:lstStyle/>
          <a:p>
            <a:pPr algn="just"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2149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0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fonts.com/pages/serif-fo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978E-5B56-122C-E0F9-CEFB5979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practice on chart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929F1-EC4F-1FDE-ACD7-765034A3A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Task:</a:t>
            </a:r>
          </a:p>
          <a:p>
            <a:r>
              <a:rPr lang="en-GB" dirty="0"/>
              <a:t>On slide 2 there is a chart with badly formatted chart labels. </a:t>
            </a:r>
          </a:p>
          <a:p>
            <a:r>
              <a:rPr lang="en-GB" dirty="0"/>
              <a:t>Fix the problems and check with the solution on slide 3.</a:t>
            </a:r>
          </a:p>
          <a:p>
            <a:r>
              <a:rPr lang="en-GB" dirty="0"/>
              <a:t>Hint: you need to right click on the axes and select “Format Axis” </a:t>
            </a:r>
          </a:p>
        </p:txBody>
      </p:sp>
    </p:spTree>
    <p:extLst>
      <p:ext uri="{BB962C8B-B14F-4D97-AF65-F5344CB8AC3E}">
        <p14:creationId xmlns:p14="http://schemas.microsoft.com/office/powerpoint/2010/main" val="395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Clustered bar chart of fictional data with badly formatted chart labels. ">
            <a:extLst>
              <a:ext uri="{FF2B5EF4-FFF2-40B4-BE49-F238E27FC236}">
                <a16:creationId xmlns:a16="http://schemas.microsoft.com/office/drawing/2014/main" id="{7F30D13D-EF1A-1FDA-8E1B-D65062838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39152"/>
              </p:ext>
            </p:extLst>
          </p:nvPr>
        </p:nvGraphicFramePr>
        <p:xfrm>
          <a:off x="223935" y="1011420"/>
          <a:ext cx="11700587" cy="574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0E533E48-1743-1926-44DE-C525BFDE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131263"/>
            <a:ext cx="10515600" cy="1325563"/>
          </a:xfrm>
        </p:spPr>
        <p:txBody>
          <a:bodyPr/>
          <a:lstStyle/>
          <a:p>
            <a:r>
              <a:rPr lang="en-GB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34095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Clustered bar chart of fictional data. The poor formatting of the chart labels has been fixed. ">
            <a:extLst>
              <a:ext uri="{FF2B5EF4-FFF2-40B4-BE49-F238E27FC236}">
                <a16:creationId xmlns:a16="http://schemas.microsoft.com/office/drawing/2014/main" id="{7F30D13D-EF1A-1FDA-8E1B-D65062838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577262"/>
              </p:ext>
            </p:extLst>
          </p:nvPr>
        </p:nvGraphicFramePr>
        <p:xfrm>
          <a:off x="223935" y="966651"/>
          <a:ext cx="11700587" cy="578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238FDC2-239D-681D-8EEF-1AA48787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4" y="-144326"/>
            <a:ext cx="10515600" cy="1325563"/>
          </a:xfrm>
        </p:spPr>
        <p:txBody>
          <a:bodyPr/>
          <a:lstStyle/>
          <a:p>
            <a:r>
              <a:rPr lang="en-GB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05233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7D36-27E1-0C3A-9FFC-444B5A7C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2BFB-256B-98E9-6338-66D1271D0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Remove italics </a:t>
            </a:r>
          </a:p>
          <a:p>
            <a:r>
              <a:rPr lang="en-GB" dirty="0"/>
              <a:t>Use a dark grey or black font colour </a:t>
            </a:r>
          </a:p>
          <a:p>
            <a:r>
              <a:rPr lang="en-GB" dirty="0"/>
              <a:t>Use a sans serif font (the font was originally in Times New Roman which is a </a:t>
            </a:r>
            <a:r>
              <a:rPr lang="en-GB" dirty="0">
                <a:hlinkClick r:id="rId2"/>
              </a:rPr>
              <a:t>serif font</a:t>
            </a:r>
            <a:r>
              <a:rPr lang="en-GB" dirty="0"/>
              <a:t>)</a:t>
            </a:r>
          </a:p>
          <a:p>
            <a:r>
              <a:rPr lang="en-GB" dirty="0"/>
              <a:t>Increase font size (all text should be as large as is reasonable)</a:t>
            </a:r>
          </a:p>
          <a:p>
            <a:r>
              <a:rPr lang="en-GB" dirty="0"/>
              <a:t>Add commas to the thousands on the y-axis – changing the number format to “Number” instead of “General” allows you to do this. </a:t>
            </a:r>
          </a:p>
        </p:txBody>
      </p:sp>
    </p:spTree>
    <p:extLst>
      <p:ext uri="{BB962C8B-B14F-4D97-AF65-F5344CB8AC3E}">
        <p14:creationId xmlns:p14="http://schemas.microsoft.com/office/powerpoint/2010/main" val="36704421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AF" id="{6AAF2156-90A8-43FA-BE29-4C79A8FAA699}" vid="{A1AF6579-3DBB-4996-87E5-FDCECB7C6B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92</TotalTime>
  <Words>125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Rounded MT Bold</vt:lpstr>
      <vt:lpstr>ThemeAF</vt:lpstr>
      <vt:lpstr>Quick practice on chart labels</vt:lpstr>
      <vt:lpstr>Example</vt:lpstr>
      <vt:lpstr>Solution</vt:lpstr>
      <vt:lpstr>Summary of 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chart labels</dc:title>
  <dc:creator>Thomas, Hannah</dc:creator>
  <cp:lastModifiedBy>Thomas, Hannah</cp:lastModifiedBy>
  <cp:revision>2</cp:revision>
  <dcterms:created xsi:type="dcterms:W3CDTF">2023-01-11T13:58:53Z</dcterms:created>
  <dcterms:modified xsi:type="dcterms:W3CDTF">2023-01-17T11:20:43Z</dcterms:modified>
</cp:coreProperties>
</file>